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4"/>
    <p:sldMasterId id="2147483694" r:id="rId5"/>
  </p:sldMasterIdLst>
  <p:notesMasterIdLst>
    <p:notesMasterId r:id="rId26"/>
  </p:notesMasterIdLst>
  <p:handoutMasterIdLst>
    <p:handoutMasterId r:id="rId27"/>
  </p:handoutMasterIdLst>
  <p:sldIdLst>
    <p:sldId id="426" r:id="rId6"/>
    <p:sldId id="432" r:id="rId7"/>
    <p:sldId id="462" r:id="rId8"/>
    <p:sldId id="474" r:id="rId9"/>
    <p:sldId id="473" r:id="rId10"/>
    <p:sldId id="475" r:id="rId11"/>
    <p:sldId id="476" r:id="rId12"/>
    <p:sldId id="288" r:id="rId13"/>
    <p:sldId id="477" r:id="rId14"/>
    <p:sldId id="463" r:id="rId15"/>
    <p:sldId id="478" r:id="rId16"/>
    <p:sldId id="464" r:id="rId17"/>
    <p:sldId id="455" r:id="rId18"/>
    <p:sldId id="468" r:id="rId19"/>
    <p:sldId id="469" r:id="rId20"/>
    <p:sldId id="470" r:id="rId21"/>
    <p:sldId id="461" r:id="rId22"/>
    <p:sldId id="471" r:id="rId23"/>
    <p:sldId id="472" r:id="rId24"/>
    <p:sldId id="448" r:id="rId25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B65A"/>
    <a:srgbClr val="E10598"/>
    <a:srgbClr val="000000"/>
    <a:srgbClr val="90AAF4"/>
    <a:srgbClr val="708DEA"/>
    <a:srgbClr val="002395"/>
    <a:srgbClr val="5A2359"/>
    <a:srgbClr val="F0536A"/>
    <a:srgbClr val="F2F2F2"/>
    <a:srgbClr val="AFC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530AEE-638C-4754-9A8D-08C17B725194}" v="2" dt="2022-03-16T14:20:32.173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9631" autoAdjust="0"/>
  </p:normalViewPr>
  <p:slideViewPr>
    <p:cSldViewPr snapToGrid="0">
      <p:cViewPr varScale="1">
        <p:scale>
          <a:sx n="70" d="100"/>
          <a:sy n="70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80023" cy="180023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ly North" userId="52e2d7fe0a4c5456" providerId="LiveId" clId="{60530AEE-638C-4754-9A8D-08C17B725194}"/>
    <pc:docChg chg="custSel modSld modMainMaster">
      <pc:chgData name="Sally North" userId="52e2d7fe0a4c5456" providerId="LiveId" clId="{60530AEE-638C-4754-9A8D-08C17B725194}" dt="2022-03-16T14:20:32.173" v="11"/>
      <pc:docMkLst>
        <pc:docMk/>
      </pc:docMkLst>
      <pc:sldChg chg="addSp delSp modSp mod">
        <pc:chgData name="Sally North" userId="52e2d7fe0a4c5456" providerId="LiveId" clId="{60530AEE-638C-4754-9A8D-08C17B725194}" dt="2022-03-16T14:20:23.614" v="10" actId="1076"/>
        <pc:sldMkLst>
          <pc:docMk/>
          <pc:sldMk cId="3168038342" sldId="426"/>
        </pc:sldMkLst>
        <pc:spChg chg="mod">
          <ac:chgData name="Sally North" userId="52e2d7fe0a4c5456" providerId="LiveId" clId="{60530AEE-638C-4754-9A8D-08C17B725194}" dt="2022-03-16T14:20:04.440" v="4" actId="20577"/>
          <ac:spMkLst>
            <pc:docMk/>
            <pc:sldMk cId="3168038342" sldId="426"/>
            <ac:spMk id="8" creationId="{00000000-0000-0000-0000-000000000000}"/>
          </ac:spMkLst>
        </pc:spChg>
        <pc:picChg chg="add mod">
          <ac:chgData name="Sally North" userId="52e2d7fe0a4c5456" providerId="LiveId" clId="{60530AEE-638C-4754-9A8D-08C17B725194}" dt="2022-03-16T14:20:23.614" v="10" actId="1076"/>
          <ac:picMkLst>
            <pc:docMk/>
            <pc:sldMk cId="3168038342" sldId="426"/>
            <ac:picMk id="3" creationId="{0743D248-3F62-442D-81DC-E6E44550E023}"/>
          </ac:picMkLst>
        </pc:picChg>
        <pc:picChg chg="del">
          <ac:chgData name="Sally North" userId="52e2d7fe0a4c5456" providerId="LiveId" clId="{60530AEE-638C-4754-9A8D-08C17B725194}" dt="2022-03-16T14:20:01.493" v="0" actId="478"/>
          <ac:picMkLst>
            <pc:docMk/>
            <pc:sldMk cId="3168038342" sldId="426"/>
            <ac:picMk id="1026" creationId="{00000000-0000-0000-0000-000000000000}"/>
          </ac:picMkLst>
        </pc:picChg>
      </pc:sldChg>
      <pc:sldMasterChg chg="modSldLayout">
        <pc:chgData name="Sally North" userId="52e2d7fe0a4c5456" providerId="LiveId" clId="{60530AEE-638C-4754-9A8D-08C17B725194}" dt="2022-03-16T14:20:32.173" v="11"/>
        <pc:sldMasterMkLst>
          <pc:docMk/>
          <pc:sldMasterMk cId="862979560" sldId="2147483676"/>
        </pc:sldMasterMkLst>
        <pc:sldLayoutChg chg="addSp modSp">
          <pc:chgData name="Sally North" userId="52e2d7fe0a4c5456" providerId="LiveId" clId="{60530AEE-638C-4754-9A8D-08C17B725194}" dt="2022-03-16T14:20:32.173" v="11"/>
          <pc:sldLayoutMkLst>
            <pc:docMk/>
            <pc:sldMasterMk cId="862979560" sldId="2147483676"/>
            <pc:sldLayoutMk cId="1373367627" sldId="2147483678"/>
          </pc:sldLayoutMkLst>
          <pc:spChg chg="add mod">
            <ac:chgData name="Sally North" userId="52e2d7fe0a4c5456" providerId="LiveId" clId="{60530AEE-638C-4754-9A8D-08C17B725194}" dt="2022-03-16T14:20:32.173" v="11"/>
            <ac:spMkLst>
              <pc:docMk/>
              <pc:sldMasterMk cId="862979560" sldId="2147483676"/>
              <pc:sldLayoutMk cId="1373367627" sldId="2147483678"/>
              <ac:spMk id="4" creationId="{96967C58-8B1C-414F-A050-99B4AC12AAC7}"/>
            </ac:spMkLst>
          </pc:spChg>
          <pc:picChg chg="add mod">
            <ac:chgData name="Sally North" userId="52e2d7fe0a4c5456" providerId="LiveId" clId="{60530AEE-638C-4754-9A8D-08C17B725194}" dt="2022-03-16T14:20:32.173" v="11"/>
            <ac:picMkLst>
              <pc:docMk/>
              <pc:sldMasterMk cId="862979560" sldId="2147483676"/>
              <pc:sldLayoutMk cId="1373367627" sldId="2147483678"/>
              <ac:picMk id="5" creationId="{35C0DF6E-C7FC-43EA-A73D-928C06C1C5BA}"/>
            </ac:picMkLst>
          </pc:picChg>
        </pc:sldLayoutChg>
      </pc:sldMasterChg>
    </pc:docChg>
  </pc:docChgLst>
  <pc:docChgLst>
    <pc:chgData name="Raj, Razaq" userId="0ebd299a-6bdf-40d0-b211-3a0092e17bb2" providerId="ADAL" clId="{EB7310D7-3254-4CAB-AB40-E8D4405A2D57}"/>
    <pc:docChg chg="undo custSel addSld delSld modSld sldOrd">
      <pc:chgData name="Raj, Razaq" userId="0ebd299a-6bdf-40d0-b211-3a0092e17bb2" providerId="ADAL" clId="{EB7310D7-3254-4CAB-AB40-E8D4405A2D57}" dt="2021-07-08T12:45:42.207" v="847" actId="14100"/>
      <pc:docMkLst>
        <pc:docMk/>
      </pc:docMkLst>
      <pc:sldChg chg="addSp delSp modSp mod modTransition modClrScheme chgLayout">
        <pc:chgData name="Raj, Razaq" userId="0ebd299a-6bdf-40d0-b211-3a0092e17bb2" providerId="ADAL" clId="{EB7310D7-3254-4CAB-AB40-E8D4405A2D57}" dt="2021-07-08T12:37:28.893" v="786" actId="20577"/>
        <pc:sldMkLst>
          <pc:docMk/>
          <pc:sldMk cId="345503819" sldId="288"/>
        </pc:sldMkLst>
        <pc:spChg chg="mod">
          <ac:chgData name="Raj, Razaq" userId="0ebd299a-6bdf-40d0-b211-3a0092e17bb2" providerId="ADAL" clId="{EB7310D7-3254-4CAB-AB40-E8D4405A2D57}" dt="2021-07-08T12:35:14.695" v="762" actId="404"/>
          <ac:spMkLst>
            <pc:docMk/>
            <pc:sldMk cId="345503819" sldId="288"/>
            <ac:spMk id="2" creationId="{5A358E2C-E3B6-4DF6-BFC2-F0B43B9F742E}"/>
          </ac:spMkLst>
        </pc:spChg>
        <pc:spChg chg="add del mod">
          <ac:chgData name="Raj, Razaq" userId="0ebd299a-6bdf-40d0-b211-3a0092e17bb2" providerId="ADAL" clId="{EB7310D7-3254-4CAB-AB40-E8D4405A2D57}" dt="2021-07-07T13:36:17.841" v="16"/>
          <ac:spMkLst>
            <pc:docMk/>
            <pc:sldMk cId="345503819" sldId="288"/>
            <ac:spMk id="3" creationId="{0E892303-8F3B-4C88-B753-E2607DCEDB96}"/>
          </ac:spMkLst>
        </pc:spChg>
        <pc:spChg chg="add del mod">
          <ac:chgData name="Raj, Razaq" userId="0ebd299a-6bdf-40d0-b211-3a0092e17bb2" providerId="ADAL" clId="{EB7310D7-3254-4CAB-AB40-E8D4405A2D57}" dt="2021-07-07T13:36:10.072" v="14"/>
          <ac:spMkLst>
            <pc:docMk/>
            <pc:sldMk cId="345503819" sldId="288"/>
            <ac:spMk id="4" creationId="{580C80FE-B101-4394-9B64-67AFB81C44DF}"/>
          </ac:spMkLst>
        </pc:spChg>
        <pc:spChg chg="add del mod">
          <ac:chgData name="Raj, Razaq" userId="0ebd299a-6bdf-40d0-b211-3a0092e17bb2" providerId="ADAL" clId="{EB7310D7-3254-4CAB-AB40-E8D4405A2D57}" dt="2021-07-07T13:36:24.395" v="17" actId="26606"/>
          <ac:spMkLst>
            <pc:docMk/>
            <pc:sldMk cId="345503819" sldId="288"/>
            <ac:spMk id="5" creationId="{82845917-8BCA-40F9-A0EA-EA32CFE8A67E}"/>
          </ac:spMkLst>
        </pc:spChg>
        <pc:spChg chg="add mod">
          <ac:chgData name="Raj, Razaq" userId="0ebd299a-6bdf-40d0-b211-3a0092e17bb2" providerId="ADAL" clId="{EB7310D7-3254-4CAB-AB40-E8D4405A2D57}" dt="2021-07-08T12:37:28.893" v="786" actId="20577"/>
          <ac:spMkLst>
            <pc:docMk/>
            <pc:sldMk cId="345503819" sldId="288"/>
            <ac:spMk id="6" creationId="{FCBA69DB-968D-408F-9896-72E3293F9034}"/>
          </ac:spMkLst>
        </pc:spChg>
        <pc:spChg chg="add del mod">
          <ac:chgData name="Raj, Razaq" userId="0ebd299a-6bdf-40d0-b211-3a0092e17bb2" providerId="ADAL" clId="{EB7310D7-3254-4CAB-AB40-E8D4405A2D57}" dt="2021-07-07T13:39:51.331" v="45" actId="26606"/>
          <ac:spMkLst>
            <pc:docMk/>
            <pc:sldMk cId="345503819" sldId="288"/>
            <ac:spMk id="8" creationId="{989587E2-6575-41E8-A4ED-8EC5FDDCCE56}"/>
          </ac:spMkLst>
        </pc:spChg>
        <pc:spChg chg="add del mod">
          <ac:chgData name="Raj, Razaq" userId="0ebd299a-6bdf-40d0-b211-3a0092e17bb2" providerId="ADAL" clId="{EB7310D7-3254-4CAB-AB40-E8D4405A2D57}" dt="2021-07-07T13:39:51.331" v="45" actId="26606"/>
          <ac:spMkLst>
            <pc:docMk/>
            <pc:sldMk cId="345503819" sldId="288"/>
            <ac:spMk id="9" creationId="{8C0E1ADB-80A3-4984-87FC-EE2FAB43954D}"/>
          </ac:spMkLst>
        </pc:spChg>
        <pc:spChg chg="add del mod">
          <ac:chgData name="Raj, Razaq" userId="0ebd299a-6bdf-40d0-b211-3a0092e17bb2" providerId="ADAL" clId="{EB7310D7-3254-4CAB-AB40-E8D4405A2D57}" dt="2021-07-07T13:39:51.331" v="45" actId="26606"/>
          <ac:spMkLst>
            <pc:docMk/>
            <pc:sldMk cId="345503819" sldId="288"/>
            <ac:spMk id="11" creationId="{852741B8-1DCF-4A31-AD05-F280DC9C7DB0}"/>
          </ac:spMkLst>
        </pc:spChg>
        <pc:spChg chg="add del mod">
          <ac:chgData name="Raj, Razaq" userId="0ebd299a-6bdf-40d0-b211-3a0092e17bb2" providerId="ADAL" clId="{EB7310D7-3254-4CAB-AB40-E8D4405A2D57}" dt="2021-07-07T13:37:34.947" v="27"/>
          <ac:spMkLst>
            <pc:docMk/>
            <pc:sldMk cId="345503819" sldId="288"/>
            <ac:spMk id="15" creationId="{27B1BC41-43CA-435B-8EBA-24B0B8B56556}"/>
          </ac:spMkLst>
        </pc:spChg>
        <pc:spChg chg="add del mod">
          <ac:chgData name="Raj, Razaq" userId="0ebd299a-6bdf-40d0-b211-3a0092e17bb2" providerId="ADAL" clId="{EB7310D7-3254-4CAB-AB40-E8D4405A2D57}" dt="2021-07-07T13:35:39.130" v="10" actId="26606"/>
          <ac:spMkLst>
            <pc:docMk/>
            <pc:sldMk cId="345503819" sldId="288"/>
            <ac:spMk id="18" creationId="{8D29B1C0-1FA5-45F4-8267-4F6099D9BA45}"/>
          </ac:spMkLst>
        </pc:spChg>
        <pc:graphicFrameChg chg="add del mod modGraphic">
          <ac:chgData name="Raj, Razaq" userId="0ebd299a-6bdf-40d0-b211-3a0092e17bb2" providerId="ADAL" clId="{EB7310D7-3254-4CAB-AB40-E8D4405A2D57}" dt="2021-07-07T13:37:40.431" v="29" actId="478"/>
          <ac:graphicFrameMkLst>
            <pc:docMk/>
            <pc:sldMk cId="345503819" sldId="288"/>
            <ac:graphicFrameMk id="13" creationId="{F9841C4A-9BF7-435D-83E7-239E0D479BF0}"/>
          </ac:graphicFrameMkLst>
        </pc:graphicFrameChg>
      </pc:sldChg>
      <pc:sldChg chg="del">
        <pc:chgData name="Raj, Razaq" userId="0ebd299a-6bdf-40d0-b211-3a0092e17bb2" providerId="ADAL" clId="{EB7310D7-3254-4CAB-AB40-E8D4405A2D57}" dt="2021-07-07T14:20:29.758" v="477" actId="47"/>
        <pc:sldMkLst>
          <pc:docMk/>
          <pc:sldMk cId="1068447837" sldId="290"/>
        </pc:sldMkLst>
      </pc:sldChg>
      <pc:sldChg chg="modSp mod">
        <pc:chgData name="Raj, Razaq" userId="0ebd299a-6bdf-40d0-b211-3a0092e17bb2" providerId="ADAL" clId="{EB7310D7-3254-4CAB-AB40-E8D4405A2D57}" dt="2021-07-08T12:19:17.282" v="608" actId="123"/>
        <pc:sldMkLst>
          <pc:docMk/>
          <pc:sldMk cId="4207535199" sldId="432"/>
        </pc:sldMkLst>
        <pc:spChg chg="mod">
          <ac:chgData name="Raj, Razaq" userId="0ebd299a-6bdf-40d0-b211-3a0092e17bb2" providerId="ADAL" clId="{EB7310D7-3254-4CAB-AB40-E8D4405A2D57}" dt="2021-07-08T12:12:05.367" v="549" actId="403"/>
          <ac:spMkLst>
            <pc:docMk/>
            <pc:sldMk cId="4207535199" sldId="432"/>
            <ac:spMk id="4" creationId="{00000000-0000-0000-0000-000000000000}"/>
          </ac:spMkLst>
        </pc:spChg>
        <pc:spChg chg="mod">
          <ac:chgData name="Raj, Razaq" userId="0ebd299a-6bdf-40d0-b211-3a0092e17bb2" providerId="ADAL" clId="{EB7310D7-3254-4CAB-AB40-E8D4405A2D57}" dt="2021-07-08T12:19:17.282" v="608" actId="123"/>
          <ac:spMkLst>
            <pc:docMk/>
            <pc:sldMk cId="4207535199" sldId="432"/>
            <ac:spMk id="5" creationId="{00000000-0000-0000-0000-000000000000}"/>
          </ac:spMkLst>
        </pc:spChg>
      </pc:sldChg>
      <pc:sldChg chg="del">
        <pc:chgData name="Raj, Razaq" userId="0ebd299a-6bdf-40d0-b211-3a0092e17bb2" providerId="ADAL" clId="{EB7310D7-3254-4CAB-AB40-E8D4405A2D57}" dt="2021-07-07T14:10:58.032" v="386" actId="47"/>
        <pc:sldMkLst>
          <pc:docMk/>
          <pc:sldMk cId="3238165376" sldId="442"/>
        </pc:sldMkLst>
      </pc:sldChg>
      <pc:sldChg chg="del">
        <pc:chgData name="Raj, Razaq" userId="0ebd299a-6bdf-40d0-b211-3a0092e17bb2" providerId="ADAL" clId="{EB7310D7-3254-4CAB-AB40-E8D4405A2D57}" dt="2021-07-07T14:10:55.566" v="385" actId="47"/>
        <pc:sldMkLst>
          <pc:docMk/>
          <pc:sldMk cId="3516425444" sldId="447"/>
        </pc:sldMkLst>
      </pc:sldChg>
      <pc:sldChg chg="modSp mod">
        <pc:chgData name="Raj, Razaq" userId="0ebd299a-6bdf-40d0-b211-3a0092e17bb2" providerId="ADAL" clId="{EB7310D7-3254-4CAB-AB40-E8D4405A2D57}" dt="2021-07-07T14:28:07.863" v="541" actId="6549"/>
        <pc:sldMkLst>
          <pc:docMk/>
          <pc:sldMk cId="3058336074" sldId="448"/>
        </pc:sldMkLst>
        <pc:spChg chg="mod">
          <ac:chgData name="Raj, Razaq" userId="0ebd299a-6bdf-40d0-b211-3a0092e17bb2" providerId="ADAL" clId="{EB7310D7-3254-4CAB-AB40-E8D4405A2D57}" dt="2021-07-07T14:28:07.863" v="541" actId="6549"/>
          <ac:spMkLst>
            <pc:docMk/>
            <pc:sldMk cId="3058336074" sldId="448"/>
            <ac:spMk id="3" creationId="{1C2F1C4E-9CF2-45F6-A158-BE0E8CB585EA}"/>
          </ac:spMkLst>
        </pc:spChg>
      </pc:sldChg>
      <pc:sldChg chg="addSp delSp modSp mod modTransition modClrScheme chgLayout">
        <pc:chgData name="Raj, Razaq" userId="0ebd299a-6bdf-40d0-b211-3a0092e17bb2" providerId="ADAL" clId="{EB7310D7-3254-4CAB-AB40-E8D4405A2D57}" dt="2021-07-07T14:06:28.025" v="338" actId="122"/>
        <pc:sldMkLst>
          <pc:docMk/>
          <pc:sldMk cId="3000911178" sldId="455"/>
        </pc:sldMkLst>
        <pc:spChg chg="mod">
          <ac:chgData name="Raj, Razaq" userId="0ebd299a-6bdf-40d0-b211-3a0092e17bb2" providerId="ADAL" clId="{EB7310D7-3254-4CAB-AB40-E8D4405A2D57}" dt="2021-07-07T14:06:28.025" v="338" actId="122"/>
          <ac:spMkLst>
            <pc:docMk/>
            <pc:sldMk cId="3000911178" sldId="455"/>
            <ac:spMk id="2" creationId="{53EC9608-4686-43D6-9825-36B1CF1F68B8}"/>
          </ac:spMkLst>
        </pc:spChg>
        <pc:spChg chg="mod ord">
          <ac:chgData name="Raj, Razaq" userId="0ebd299a-6bdf-40d0-b211-3a0092e17bb2" providerId="ADAL" clId="{EB7310D7-3254-4CAB-AB40-E8D4405A2D57}" dt="2021-07-07T13:53:49.081" v="194" actId="207"/>
          <ac:spMkLst>
            <pc:docMk/>
            <pc:sldMk cId="3000911178" sldId="455"/>
            <ac:spMk id="3" creationId="{CD2342F7-7B9F-4395-91EE-42928402ACB6}"/>
          </ac:spMkLst>
        </pc:spChg>
        <pc:spChg chg="add del mod">
          <ac:chgData name="Raj, Razaq" userId="0ebd299a-6bdf-40d0-b211-3a0092e17bb2" providerId="ADAL" clId="{EB7310D7-3254-4CAB-AB40-E8D4405A2D57}" dt="2021-07-07T13:53:16.105" v="188" actId="26606"/>
          <ac:spMkLst>
            <pc:docMk/>
            <pc:sldMk cId="3000911178" sldId="455"/>
            <ac:spMk id="8" creationId="{EE90A152-0B5B-413D-B099-C8677118BAA7}"/>
          </ac:spMkLst>
        </pc:spChg>
        <pc:spChg chg="add del mod">
          <ac:chgData name="Raj, Razaq" userId="0ebd299a-6bdf-40d0-b211-3a0092e17bb2" providerId="ADAL" clId="{EB7310D7-3254-4CAB-AB40-E8D4405A2D57}" dt="2021-07-07T13:53:16.105" v="188" actId="26606"/>
          <ac:spMkLst>
            <pc:docMk/>
            <pc:sldMk cId="3000911178" sldId="455"/>
            <ac:spMk id="10" creationId="{9621047D-4AD1-4A4B-A268-0A28CE38C443}"/>
          </ac:spMkLst>
        </pc:spChg>
        <pc:spChg chg="add del mod">
          <ac:chgData name="Raj, Razaq" userId="0ebd299a-6bdf-40d0-b211-3a0092e17bb2" providerId="ADAL" clId="{EB7310D7-3254-4CAB-AB40-E8D4405A2D57}" dt="2021-07-07T13:53:16.105" v="188" actId="26606"/>
          <ac:spMkLst>
            <pc:docMk/>
            <pc:sldMk cId="3000911178" sldId="455"/>
            <ac:spMk id="12" creationId="{183AA276-2ED6-4D05-BF3E-734CFE87CABD}"/>
          </ac:spMkLst>
        </pc:spChg>
        <pc:picChg chg="add del">
          <ac:chgData name="Raj, Razaq" userId="0ebd299a-6bdf-40d0-b211-3a0092e17bb2" providerId="ADAL" clId="{EB7310D7-3254-4CAB-AB40-E8D4405A2D57}" dt="2021-07-07T13:52:51.543" v="181"/>
          <ac:picMkLst>
            <pc:docMk/>
            <pc:sldMk cId="3000911178" sldId="455"/>
            <ac:picMk id="4" creationId="{606611BB-D8DA-450E-9B18-A5D16E48B185}"/>
          </ac:picMkLst>
        </pc:picChg>
      </pc:sldChg>
      <pc:sldChg chg="modSp del mod">
        <pc:chgData name="Raj, Razaq" userId="0ebd299a-6bdf-40d0-b211-3a0092e17bb2" providerId="ADAL" clId="{EB7310D7-3254-4CAB-AB40-E8D4405A2D57}" dt="2021-07-08T12:34:45.475" v="758" actId="47"/>
        <pc:sldMkLst>
          <pc:docMk/>
          <pc:sldMk cId="3469560456" sldId="456"/>
        </pc:sldMkLst>
        <pc:spChg chg="mod">
          <ac:chgData name="Raj, Razaq" userId="0ebd299a-6bdf-40d0-b211-3a0092e17bb2" providerId="ADAL" clId="{EB7310D7-3254-4CAB-AB40-E8D4405A2D57}" dt="2021-07-07T14:06:59.096" v="345" actId="122"/>
          <ac:spMkLst>
            <pc:docMk/>
            <pc:sldMk cId="3469560456" sldId="456"/>
            <ac:spMk id="7" creationId="{93A6226F-9F15-4218-A78F-B61E5C650790}"/>
          </ac:spMkLst>
        </pc:spChg>
      </pc:sldChg>
      <pc:sldChg chg="del">
        <pc:chgData name="Raj, Razaq" userId="0ebd299a-6bdf-40d0-b211-3a0092e17bb2" providerId="ADAL" clId="{EB7310D7-3254-4CAB-AB40-E8D4405A2D57}" dt="2021-07-07T13:40:12.341" v="47" actId="47"/>
        <pc:sldMkLst>
          <pc:docMk/>
          <pc:sldMk cId="653574104" sldId="457"/>
        </pc:sldMkLst>
      </pc:sldChg>
      <pc:sldChg chg="del">
        <pc:chgData name="Raj, Razaq" userId="0ebd299a-6bdf-40d0-b211-3a0092e17bb2" providerId="ADAL" clId="{EB7310D7-3254-4CAB-AB40-E8D4405A2D57}" dt="2021-07-07T13:40:18.715" v="48" actId="47"/>
        <pc:sldMkLst>
          <pc:docMk/>
          <pc:sldMk cId="4200264057" sldId="458"/>
        </pc:sldMkLst>
      </pc:sldChg>
      <pc:sldChg chg="del">
        <pc:chgData name="Raj, Razaq" userId="0ebd299a-6bdf-40d0-b211-3a0092e17bb2" providerId="ADAL" clId="{EB7310D7-3254-4CAB-AB40-E8D4405A2D57}" dt="2021-07-07T13:40:20.127" v="49" actId="47"/>
        <pc:sldMkLst>
          <pc:docMk/>
          <pc:sldMk cId="3407609775" sldId="459"/>
        </pc:sldMkLst>
      </pc:sldChg>
      <pc:sldChg chg="del">
        <pc:chgData name="Raj, Razaq" userId="0ebd299a-6bdf-40d0-b211-3a0092e17bb2" providerId="ADAL" clId="{EB7310D7-3254-4CAB-AB40-E8D4405A2D57}" dt="2021-07-07T13:45:28.503" v="101" actId="47"/>
        <pc:sldMkLst>
          <pc:docMk/>
          <pc:sldMk cId="1301463237" sldId="460"/>
        </pc:sldMkLst>
      </pc:sldChg>
      <pc:sldChg chg="addSp delSp modSp mod modTransition modClrScheme chgLayout">
        <pc:chgData name="Raj, Razaq" userId="0ebd299a-6bdf-40d0-b211-3a0092e17bb2" providerId="ADAL" clId="{EB7310D7-3254-4CAB-AB40-E8D4405A2D57}" dt="2021-07-07T14:20:44.705" v="478" actId="122"/>
        <pc:sldMkLst>
          <pc:docMk/>
          <pc:sldMk cId="1160408804" sldId="461"/>
        </pc:sldMkLst>
        <pc:spChg chg="mod">
          <ac:chgData name="Raj, Razaq" userId="0ebd299a-6bdf-40d0-b211-3a0092e17bb2" providerId="ADAL" clId="{EB7310D7-3254-4CAB-AB40-E8D4405A2D57}" dt="2021-07-07T14:20:44.705" v="478" actId="122"/>
          <ac:spMkLst>
            <pc:docMk/>
            <pc:sldMk cId="1160408804" sldId="461"/>
            <ac:spMk id="2" creationId="{4CE3B4E4-6A89-4BA4-AABB-EB28583160CB}"/>
          </ac:spMkLst>
        </pc:spChg>
        <pc:spChg chg="add del mod ord">
          <ac:chgData name="Raj, Razaq" userId="0ebd299a-6bdf-40d0-b211-3a0092e17bb2" providerId="ADAL" clId="{EB7310D7-3254-4CAB-AB40-E8D4405A2D57}" dt="2021-07-07T14:11:16.624" v="389" actId="26606"/>
          <ac:spMkLst>
            <pc:docMk/>
            <pc:sldMk cId="1160408804" sldId="461"/>
            <ac:spMk id="3" creationId="{22AED27B-C67E-4C07-A390-EED8C5B920B7}"/>
          </ac:spMkLst>
        </pc:spChg>
        <pc:spChg chg="add del mod">
          <ac:chgData name="Raj, Razaq" userId="0ebd299a-6bdf-40d0-b211-3a0092e17bb2" providerId="ADAL" clId="{EB7310D7-3254-4CAB-AB40-E8D4405A2D57}" dt="2021-07-07T14:10:44.308" v="383" actId="26606"/>
          <ac:spMkLst>
            <pc:docMk/>
            <pc:sldMk cId="1160408804" sldId="461"/>
            <ac:spMk id="8" creationId="{B8B48D6C-47FC-430C-B5B7-618BB1816A31}"/>
          </ac:spMkLst>
        </pc:spChg>
        <pc:spChg chg="add del mod">
          <ac:chgData name="Raj, Razaq" userId="0ebd299a-6bdf-40d0-b211-3a0092e17bb2" providerId="ADAL" clId="{EB7310D7-3254-4CAB-AB40-E8D4405A2D57}" dt="2021-07-07T14:11:34.397" v="390" actId="478"/>
          <ac:spMkLst>
            <pc:docMk/>
            <pc:sldMk cId="1160408804" sldId="461"/>
            <ac:spMk id="9" creationId="{2BE2D015-7269-430F-A9A5-580654839056}"/>
          </ac:spMkLst>
        </pc:spChg>
        <pc:spChg chg="add del mod">
          <ac:chgData name="Raj, Razaq" userId="0ebd299a-6bdf-40d0-b211-3a0092e17bb2" providerId="ADAL" clId="{EB7310D7-3254-4CAB-AB40-E8D4405A2D57}" dt="2021-07-07T14:10:44.308" v="383" actId="26606"/>
          <ac:spMkLst>
            <pc:docMk/>
            <pc:sldMk cId="1160408804" sldId="461"/>
            <ac:spMk id="10" creationId="{7444EA56-B324-43F7-ADFD-755D5C7A365C}"/>
          </ac:spMkLst>
        </pc:spChg>
        <pc:spChg chg="add del mod">
          <ac:chgData name="Raj, Razaq" userId="0ebd299a-6bdf-40d0-b211-3a0092e17bb2" providerId="ADAL" clId="{EB7310D7-3254-4CAB-AB40-E8D4405A2D57}" dt="2021-07-07T14:10:44.308" v="383" actId="26606"/>
          <ac:spMkLst>
            <pc:docMk/>
            <pc:sldMk cId="1160408804" sldId="461"/>
            <ac:spMk id="12" creationId="{DB73EF0D-72B7-4D2B-A38A-3F0F61B768E2}"/>
          </ac:spMkLst>
        </pc:spChg>
        <pc:graphicFrameChg chg="add del">
          <ac:chgData name="Raj, Razaq" userId="0ebd299a-6bdf-40d0-b211-3a0092e17bb2" providerId="ADAL" clId="{EB7310D7-3254-4CAB-AB40-E8D4405A2D57}" dt="2021-07-07T14:11:16.579" v="388" actId="26606"/>
          <ac:graphicFrameMkLst>
            <pc:docMk/>
            <pc:sldMk cId="1160408804" sldId="461"/>
            <ac:graphicFrameMk id="5" creationId="{6BB4621A-48DF-4D6E-BC15-A9058483138E}"/>
          </ac:graphicFrameMkLst>
        </pc:graphicFrameChg>
        <pc:graphicFrameChg chg="add mod modGraphic">
          <ac:chgData name="Raj, Razaq" userId="0ebd299a-6bdf-40d0-b211-3a0092e17bb2" providerId="ADAL" clId="{EB7310D7-3254-4CAB-AB40-E8D4405A2D57}" dt="2021-07-07T14:12:03.311" v="395" actId="207"/>
          <ac:graphicFrameMkLst>
            <pc:docMk/>
            <pc:sldMk cId="1160408804" sldId="461"/>
            <ac:graphicFrameMk id="7" creationId="{8BC1A217-7ACF-494B-97B9-69978D3B97B1}"/>
          </ac:graphicFrameMkLst>
        </pc:graphicFrameChg>
      </pc:sldChg>
      <pc:sldChg chg="modSp mod modClrScheme chgLayout">
        <pc:chgData name="Raj, Razaq" userId="0ebd299a-6bdf-40d0-b211-3a0092e17bb2" providerId="ADAL" clId="{EB7310D7-3254-4CAB-AB40-E8D4405A2D57}" dt="2021-07-08T12:19:31.388" v="610" actId="26606"/>
        <pc:sldMkLst>
          <pc:docMk/>
          <pc:sldMk cId="743306446" sldId="462"/>
        </pc:sldMkLst>
        <pc:spChg chg="mod">
          <ac:chgData name="Raj, Razaq" userId="0ebd299a-6bdf-40d0-b211-3a0092e17bb2" providerId="ADAL" clId="{EB7310D7-3254-4CAB-AB40-E8D4405A2D57}" dt="2021-07-08T12:19:31.388" v="610" actId="26606"/>
          <ac:spMkLst>
            <pc:docMk/>
            <pc:sldMk cId="743306446" sldId="462"/>
            <ac:spMk id="2" creationId="{2C0F8FD8-89D6-40FD-A0E5-7D8D940A9B47}"/>
          </ac:spMkLst>
        </pc:spChg>
        <pc:spChg chg="mod ord">
          <ac:chgData name="Raj, Razaq" userId="0ebd299a-6bdf-40d0-b211-3a0092e17bb2" providerId="ADAL" clId="{EB7310D7-3254-4CAB-AB40-E8D4405A2D57}" dt="2021-07-08T12:19:31.388" v="610" actId="26606"/>
          <ac:spMkLst>
            <pc:docMk/>
            <pc:sldMk cId="743306446" sldId="462"/>
            <ac:spMk id="3" creationId="{AA343BEF-CB97-48D4-900F-ACF2CE7F7C91}"/>
          </ac:spMkLst>
        </pc:spChg>
      </pc:sldChg>
      <pc:sldChg chg="addSp delSp modSp new mod modTransition modClrScheme chgLayout">
        <pc:chgData name="Raj, Razaq" userId="0ebd299a-6bdf-40d0-b211-3a0092e17bb2" providerId="ADAL" clId="{EB7310D7-3254-4CAB-AB40-E8D4405A2D57}" dt="2021-07-08T12:41:31.623" v="811" actId="26606"/>
        <pc:sldMkLst>
          <pc:docMk/>
          <pc:sldMk cId="371488589" sldId="463"/>
        </pc:sldMkLst>
        <pc:spChg chg="mod">
          <ac:chgData name="Raj, Razaq" userId="0ebd299a-6bdf-40d0-b211-3a0092e17bb2" providerId="ADAL" clId="{EB7310D7-3254-4CAB-AB40-E8D4405A2D57}" dt="2021-07-08T12:41:31.623" v="811" actId="26606"/>
          <ac:spMkLst>
            <pc:docMk/>
            <pc:sldMk cId="371488589" sldId="463"/>
            <ac:spMk id="2" creationId="{A24140D5-D7EA-45A4-8C7B-8F12DCFCBD2D}"/>
          </ac:spMkLst>
        </pc:spChg>
        <pc:spChg chg="del">
          <ac:chgData name="Raj, Razaq" userId="0ebd299a-6bdf-40d0-b211-3a0092e17bb2" providerId="ADAL" clId="{EB7310D7-3254-4CAB-AB40-E8D4405A2D57}" dt="2021-07-07T13:41:33.107" v="57"/>
          <ac:spMkLst>
            <pc:docMk/>
            <pc:sldMk cId="371488589" sldId="463"/>
            <ac:spMk id="3" creationId="{2BB377F2-EE81-4764-A66F-3A3A526CCBB6}"/>
          </ac:spMkLst>
        </pc:spChg>
        <pc:spChg chg="add del mod">
          <ac:chgData name="Raj, Razaq" userId="0ebd299a-6bdf-40d0-b211-3a0092e17bb2" providerId="ADAL" clId="{EB7310D7-3254-4CAB-AB40-E8D4405A2D57}" dt="2021-07-07T13:41:39.378" v="60" actId="26606"/>
          <ac:spMkLst>
            <pc:docMk/>
            <pc:sldMk cId="371488589" sldId="463"/>
            <ac:spMk id="4" creationId="{33407534-E145-41A2-A19A-BAF1D6A14623}"/>
          </ac:spMkLst>
        </pc:spChg>
        <pc:spChg chg="add del mod">
          <ac:chgData name="Raj, Razaq" userId="0ebd299a-6bdf-40d0-b211-3a0092e17bb2" providerId="ADAL" clId="{EB7310D7-3254-4CAB-AB40-E8D4405A2D57}" dt="2021-07-07T13:41:39.373" v="59" actId="26606"/>
          <ac:spMkLst>
            <pc:docMk/>
            <pc:sldMk cId="371488589" sldId="463"/>
            <ac:spMk id="9" creationId="{EC7788F7-E371-4BF6-A5E8-6450D49AC10E}"/>
          </ac:spMkLst>
        </pc:spChg>
        <pc:spChg chg="add del mod ord">
          <ac:chgData name="Raj, Razaq" userId="0ebd299a-6bdf-40d0-b211-3a0092e17bb2" providerId="ADAL" clId="{EB7310D7-3254-4CAB-AB40-E8D4405A2D57}" dt="2021-07-08T12:41:31.623" v="811" actId="26606"/>
          <ac:spMkLst>
            <pc:docMk/>
            <pc:sldMk cId="371488589" sldId="463"/>
            <ac:spMk id="11" creationId="{0DDEDE84-C49A-4FDB-8469-AA2ECF8BE0C5}"/>
          </ac:spMkLst>
        </pc:spChg>
        <pc:spChg chg="add del mod">
          <ac:chgData name="Raj, Razaq" userId="0ebd299a-6bdf-40d0-b211-3a0092e17bb2" providerId="ADAL" clId="{EB7310D7-3254-4CAB-AB40-E8D4405A2D57}" dt="2021-07-07T13:44:27.134" v="93" actId="26606"/>
          <ac:spMkLst>
            <pc:docMk/>
            <pc:sldMk cId="371488589" sldId="463"/>
            <ac:spMk id="16" creationId="{A8B71B4E-C935-4037-A007-53C1C6CA7443}"/>
          </ac:spMkLst>
        </pc:spChg>
        <pc:spChg chg="add del mod">
          <ac:chgData name="Raj, Razaq" userId="0ebd299a-6bdf-40d0-b211-3a0092e17bb2" providerId="ADAL" clId="{EB7310D7-3254-4CAB-AB40-E8D4405A2D57}" dt="2021-07-07T13:44:14.304" v="89" actId="26606"/>
          <ac:spMkLst>
            <pc:docMk/>
            <pc:sldMk cId="371488589" sldId="463"/>
            <ac:spMk id="17" creationId="{16312761-99A1-4440-A6E4-C4F05FE99306}"/>
          </ac:spMkLst>
        </pc:spChg>
        <pc:spChg chg="add del mod">
          <ac:chgData name="Raj, Razaq" userId="0ebd299a-6bdf-40d0-b211-3a0092e17bb2" providerId="ADAL" clId="{EB7310D7-3254-4CAB-AB40-E8D4405A2D57}" dt="2021-07-07T13:44:20.811" v="91" actId="26606"/>
          <ac:spMkLst>
            <pc:docMk/>
            <pc:sldMk cId="371488589" sldId="463"/>
            <ac:spMk id="19" creationId="{BC67A085-8487-408E-9783-709033CD774C}"/>
          </ac:spMkLst>
        </pc:spChg>
        <pc:spChg chg="add del mod">
          <ac:chgData name="Raj, Razaq" userId="0ebd299a-6bdf-40d0-b211-3a0092e17bb2" providerId="ADAL" clId="{EB7310D7-3254-4CAB-AB40-E8D4405A2D57}" dt="2021-07-07T13:44:20.811" v="91" actId="26606"/>
          <ac:spMkLst>
            <pc:docMk/>
            <pc:sldMk cId="371488589" sldId="463"/>
            <ac:spMk id="20" creationId="{8A58CDDE-EE53-4CCB-851A-6233B09E12B9}"/>
          </ac:spMkLst>
        </pc:spChg>
        <pc:spChg chg="add del mod">
          <ac:chgData name="Raj, Razaq" userId="0ebd299a-6bdf-40d0-b211-3a0092e17bb2" providerId="ADAL" clId="{EB7310D7-3254-4CAB-AB40-E8D4405A2D57}" dt="2021-07-07T13:44:20.811" v="91" actId="26606"/>
          <ac:spMkLst>
            <pc:docMk/>
            <pc:sldMk cId="371488589" sldId="463"/>
            <ac:spMk id="21" creationId="{2DD2A7AD-CED9-46F4-A755-2E06D15088F6}"/>
          </ac:spMkLst>
        </pc:spChg>
        <pc:spChg chg="add del mod">
          <ac:chgData name="Raj, Razaq" userId="0ebd299a-6bdf-40d0-b211-3a0092e17bb2" providerId="ADAL" clId="{EB7310D7-3254-4CAB-AB40-E8D4405A2D57}" dt="2021-07-07T13:44:27.134" v="93" actId="26606"/>
          <ac:spMkLst>
            <pc:docMk/>
            <pc:sldMk cId="371488589" sldId="463"/>
            <ac:spMk id="24" creationId="{0DDEDE84-C49A-4FDB-8469-AA2ECF8BE0C5}"/>
          </ac:spMkLst>
        </pc:spChg>
        <pc:spChg chg="add del mod">
          <ac:chgData name="Raj, Razaq" userId="0ebd299a-6bdf-40d0-b211-3a0092e17bb2" providerId="ADAL" clId="{EB7310D7-3254-4CAB-AB40-E8D4405A2D57}" dt="2021-07-07T13:44:33.637" v="97" actId="26606"/>
          <ac:spMkLst>
            <pc:docMk/>
            <pc:sldMk cId="371488589" sldId="463"/>
            <ac:spMk id="28" creationId="{16312761-99A1-4440-A6E4-C4F05FE99306}"/>
          </ac:spMkLst>
        </pc:spChg>
        <pc:graphicFrameChg chg="add del mod">
          <ac:chgData name="Raj, Razaq" userId="0ebd299a-6bdf-40d0-b211-3a0092e17bb2" providerId="ADAL" clId="{EB7310D7-3254-4CAB-AB40-E8D4405A2D57}" dt="2021-07-07T13:44:11.500" v="87" actId="26606"/>
          <ac:graphicFrameMkLst>
            <pc:docMk/>
            <pc:sldMk cId="371488589" sldId="463"/>
            <ac:graphicFrameMk id="13" creationId="{E40178A3-24B1-4517-9B04-2EC71795D102}"/>
          </ac:graphicFrameMkLst>
        </pc:graphicFrameChg>
        <pc:graphicFrameChg chg="add">
          <ac:chgData name="Raj, Razaq" userId="0ebd299a-6bdf-40d0-b211-3a0092e17bb2" providerId="ADAL" clId="{EB7310D7-3254-4CAB-AB40-E8D4405A2D57}" dt="2021-07-08T12:41:31.623" v="811" actId="26606"/>
          <ac:graphicFrameMkLst>
            <pc:docMk/>
            <pc:sldMk cId="371488589" sldId="463"/>
            <ac:graphicFrameMk id="14" creationId="{8B2CB442-1DA4-40FE-92B5-F76841C5AD57}"/>
          </ac:graphicFrameMkLst>
        </pc:graphicFrameChg>
        <pc:graphicFrameChg chg="add del mod">
          <ac:chgData name="Raj, Razaq" userId="0ebd299a-6bdf-40d0-b211-3a0092e17bb2" providerId="ADAL" clId="{EB7310D7-3254-4CAB-AB40-E8D4405A2D57}" dt="2021-07-07T13:44:14.304" v="89" actId="26606"/>
          <ac:graphicFrameMkLst>
            <pc:docMk/>
            <pc:sldMk cId="371488589" sldId="463"/>
            <ac:graphicFrameMk id="15" creationId="{796CCEBF-0BDB-4F50-AEBB-D0051D08D52A}"/>
          </ac:graphicFrameMkLst>
        </pc:graphicFrameChg>
        <pc:graphicFrameChg chg="add del mod">
          <ac:chgData name="Raj, Razaq" userId="0ebd299a-6bdf-40d0-b211-3a0092e17bb2" providerId="ADAL" clId="{EB7310D7-3254-4CAB-AB40-E8D4405A2D57}" dt="2021-07-07T13:44:20.811" v="91" actId="26606"/>
          <ac:graphicFrameMkLst>
            <pc:docMk/>
            <pc:sldMk cId="371488589" sldId="463"/>
            <ac:graphicFrameMk id="22" creationId="{E40F93E4-D645-4C92-B04B-363F55ACA0E9}"/>
          </ac:graphicFrameMkLst>
        </pc:graphicFrameChg>
        <pc:graphicFrameChg chg="add del mod">
          <ac:chgData name="Raj, Razaq" userId="0ebd299a-6bdf-40d0-b211-3a0092e17bb2" providerId="ADAL" clId="{EB7310D7-3254-4CAB-AB40-E8D4405A2D57}" dt="2021-07-07T13:44:29.440" v="95" actId="26606"/>
          <ac:graphicFrameMkLst>
            <pc:docMk/>
            <pc:sldMk cId="371488589" sldId="463"/>
            <ac:graphicFrameMk id="26" creationId="{EDF96640-2F8E-46B9-AE4D-70A32810F39A}"/>
          </ac:graphicFrameMkLst>
        </pc:graphicFrameChg>
        <pc:graphicFrameChg chg="add del mod">
          <ac:chgData name="Raj, Razaq" userId="0ebd299a-6bdf-40d0-b211-3a0092e17bb2" providerId="ADAL" clId="{EB7310D7-3254-4CAB-AB40-E8D4405A2D57}" dt="2021-07-07T13:44:33.637" v="97" actId="26606"/>
          <ac:graphicFrameMkLst>
            <pc:docMk/>
            <pc:sldMk cId="371488589" sldId="463"/>
            <ac:graphicFrameMk id="29" creationId="{C356305C-3652-4491-BFE7-60395630192F}"/>
          </ac:graphicFrameMkLst>
        </pc:graphicFrameChg>
      </pc:sldChg>
      <pc:sldChg chg="addSp delSp modSp new mod modTransition modClrScheme chgLayout">
        <pc:chgData name="Raj, Razaq" userId="0ebd299a-6bdf-40d0-b211-3a0092e17bb2" providerId="ADAL" clId="{EB7310D7-3254-4CAB-AB40-E8D4405A2D57}" dt="2021-07-07T14:06:31.993" v="339" actId="122"/>
        <pc:sldMkLst>
          <pc:docMk/>
          <pc:sldMk cId="64107141" sldId="464"/>
        </pc:sldMkLst>
        <pc:spChg chg="mod">
          <ac:chgData name="Raj, Razaq" userId="0ebd299a-6bdf-40d0-b211-3a0092e17bb2" providerId="ADAL" clId="{EB7310D7-3254-4CAB-AB40-E8D4405A2D57}" dt="2021-07-07T14:06:31.993" v="339" actId="122"/>
          <ac:spMkLst>
            <pc:docMk/>
            <pc:sldMk cId="64107141" sldId="464"/>
            <ac:spMk id="2" creationId="{BA875E9D-7AB2-4F8A-9B3C-9D9B8798190D}"/>
          </ac:spMkLst>
        </pc:spChg>
        <pc:spChg chg="del">
          <ac:chgData name="Raj, Razaq" userId="0ebd299a-6bdf-40d0-b211-3a0092e17bb2" providerId="ADAL" clId="{EB7310D7-3254-4CAB-AB40-E8D4405A2D57}" dt="2021-07-07T13:46:27.537" v="109"/>
          <ac:spMkLst>
            <pc:docMk/>
            <pc:sldMk cId="64107141" sldId="464"/>
            <ac:spMk id="3" creationId="{B87C53E1-BD5D-4137-97A5-E273026D3C51}"/>
          </ac:spMkLst>
        </pc:spChg>
        <pc:spChg chg="add del mod">
          <ac:chgData name="Raj, Razaq" userId="0ebd299a-6bdf-40d0-b211-3a0092e17bb2" providerId="ADAL" clId="{EB7310D7-3254-4CAB-AB40-E8D4405A2D57}" dt="2021-07-07T13:47:45.243" v="133" actId="26606"/>
          <ac:spMkLst>
            <pc:docMk/>
            <pc:sldMk cId="64107141" sldId="464"/>
            <ac:spMk id="4" creationId="{E6EE94FA-E6A1-4E1A-A062-F6F68855E845}"/>
          </ac:spMkLst>
        </pc:spChg>
        <pc:spChg chg="add del mod">
          <ac:chgData name="Raj, Razaq" userId="0ebd299a-6bdf-40d0-b211-3a0092e17bb2" providerId="ADAL" clId="{EB7310D7-3254-4CAB-AB40-E8D4405A2D57}" dt="2021-07-07T13:47:24.787" v="126" actId="26606"/>
          <ac:spMkLst>
            <pc:docMk/>
            <pc:sldMk cId="64107141" sldId="464"/>
            <ac:spMk id="10" creationId="{EFE1BB04-40C3-40AB-A666-87A005B81114}"/>
          </ac:spMkLst>
        </pc:spChg>
        <pc:spChg chg="add del mod">
          <ac:chgData name="Raj, Razaq" userId="0ebd299a-6bdf-40d0-b211-3a0092e17bb2" providerId="ADAL" clId="{EB7310D7-3254-4CAB-AB40-E8D4405A2D57}" dt="2021-07-07T13:47:45.195" v="132" actId="26606"/>
          <ac:spMkLst>
            <pc:docMk/>
            <pc:sldMk cId="64107141" sldId="464"/>
            <ac:spMk id="16" creationId="{03F03566-E02B-40E6-B591-27247DE80108}"/>
          </ac:spMkLst>
        </pc:spChg>
        <pc:spChg chg="add del mod">
          <ac:chgData name="Raj, Razaq" userId="0ebd299a-6bdf-40d0-b211-3a0092e17bb2" providerId="ADAL" clId="{EB7310D7-3254-4CAB-AB40-E8D4405A2D57}" dt="2021-07-07T13:48:29.059" v="142" actId="26606"/>
          <ac:spMkLst>
            <pc:docMk/>
            <pc:sldMk cId="64107141" sldId="464"/>
            <ac:spMk id="24" creationId="{F8C620AC-A958-4067-AFE7-342D43E46064}"/>
          </ac:spMkLst>
        </pc:spChg>
        <pc:spChg chg="add del mod">
          <ac:chgData name="Raj, Razaq" userId="0ebd299a-6bdf-40d0-b211-3a0092e17bb2" providerId="ADAL" clId="{EB7310D7-3254-4CAB-AB40-E8D4405A2D57}" dt="2021-07-07T13:48:29.059" v="142" actId="26606"/>
          <ac:spMkLst>
            <pc:docMk/>
            <pc:sldMk cId="64107141" sldId="464"/>
            <ac:spMk id="26" creationId="{35702D36-B768-4B25-B78B-14972A451043}"/>
          </ac:spMkLst>
        </pc:spChg>
        <pc:spChg chg="add del mod">
          <ac:chgData name="Raj, Razaq" userId="0ebd299a-6bdf-40d0-b211-3a0092e17bb2" providerId="ADAL" clId="{EB7310D7-3254-4CAB-AB40-E8D4405A2D57}" dt="2021-07-07T13:48:29.059" v="142" actId="26606"/>
          <ac:spMkLst>
            <pc:docMk/>
            <pc:sldMk cId="64107141" sldId="464"/>
            <ac:spMk id="28" creationId="{722C6E84-80BA-44FE-BF8A-BB4BCAAD4E12}"/>
          </ac:spMkLst>
        </pc:spChg>
        <pc:graphicFrameChg chg="add del">
          <ac:chgData name="Raj, Razaq" userId="0ebd299a-6bdf-40d0-b211-3a0092e17bb2" providerId="ADAL" clId="{EB7310D7-3254-4CAB-AB40-E8D4405A2D57}" dt="2021-07-07T13:47:22.242" v="124" actId="26606"/>
          <ac:graphicFrameMkLst>
            <pc:docMk/>
            <pc:sldMk cId="64107141" sldId="464"/>
            <ac:graphicFrameMk id="6" creationId="{70822DE0-81AB-46B1-8EF6-4AC44AB4497F}"/>
          </ac:graphicFrameMkLst>
        </pc:graphicFrameChg>
        <pc:graphicFrameChg chg="add del mod">
          <ac:chgData name="Raj, Razaq" userId="0ebd299a-6bdf-40d0-b211-3a0092e17bb2" providerId="ADAL" clId="{EB7310D7-3254-4CAB-AB40-E8D4405A2D57}" dt="2021-07-07T13:47:24.787" v="126" actId="26606"/>
          <ac:graphicFrameMkLst>
            <pc:docMk/>
            <pc:sldMk cId="64107141" sldId="464"/>
            <ac:graphicFrameMk id="8" creationId="{C86275E9-E297-40A1-B050-3F4CD4CB8A72}"/>
          </ac:graphicFrameMkLst>
        </pc:graphicFrameChg>
        <pc:graphicFrameChg chg="add del">
          <ac:chgData name="Raj, Razaq" userId="0ebd299a-6bdf-40d0-b211-3a0092e17bb2" providerId="ADAL" clId="{EB7310D7-3254-4CAB-AB40-E8D4405A2D57}" dt="2021-07-07T13:47:38.085" v="128" actId="26606"/>
          <ac:graphicFrameMkLst>
            <pc:docMk/>
            <pc:sldMk cId="64107141" sldId="464"/>
            <ac:graphicFrameMk id="12" creationId="{70822DE0-81AB-46B1-8EF6-4AC44AB4497F}"/>
          </ac:graphicFrameMkLst>
        </pc:graphicFrameChg>
        <pc:graphicFrameChg chg="add del mod">
          <ac:chgData name="Raj, Razaq" userId="0ebd299a-6bdf-40d0-b211-3a0092e17bb2" providerId="ADAL" clId="{EB7310D7-3254-4CAB-AB40-E8D4405A2D57}" dt="2021-07-07T13:47:40.383" v="130" actId="26606"/>
          <ac:graphicFrameMkLst>
            <pc:docMk/>
            <pc:sldMk cId="64107141" sldId="464"/>
            <ac:graphicFrameMk id="14" creationId="{FCC17060-00BB-4F2A-BF0B-A646D9171270}"/>
          </ac:graphicFrameMkLst>
        </pc:graphicFrameChg>
        <pc:graphicFrameChg chg="add del mod">
          <ac:chgData name="Raj, Razaq" userId="0ebd299a-6bdf-40d0-b211-3a0092e17bb2" providerId="ADAL" clId="{EB7310D7-3254-4CAB-AB40-E8D4405A2D57}" dt="2021-07-07T13:47:45.195" v="132" actId="26606"/>
          <ac:graphicFrameMkLst>
            <pc:docMk/>
            <pc:sldMk cId="64107141" sldId="464"/>
            <ac:graphicFrameMk id="17" creationId="{495386C8-8FDB-474C-B213-0C9E3A73AB08}"/>
          </ac:graphicFrameMkLst>
        </pc:graphicFrameChg>
        <pc:graphicFrameChg chg="add mod modGraphic">
          <ac:chgData name="Raj, Razaq" userId="0ebd299a-6bdf-40d0-b211-3a0092e17bb2" providerId="ADAL" clId="{EB7310D7-3254-4CAB-AB40-E8D4405A2D57}" dt="2021-07-07T13:48:42.097" v="143" actId="26606"/>
          <ac:graphicFrameMkLst>
            <pc:docMk/>
            <pc:sldMk cId="64107141" sldId="464"/>
            <ac:graphicFrameMk id="19" creationId="{70822DE0-81AB-46B1-8EF6-4AC44AB4497F}"/>
          </ac:graphicFrameMkLst>
        </pc:graphicFrameChg>
      </pc:sldChg>
      <pc:sldChg chg="addSp delSp modSp add mod modTransition modClrScheme chgLayout">
        <pc:chgData name="Raj, Razaq" userId="0ebd299a-6bdf-40d0-b211-3a0092e17bb2" providerId="ADAL" clId="{EB7310D7-3254-4CAB-AB40-E8D4405A2D57}" dt="2021-07-07T14:06:20.305" v="337" actId="122"/>
        <pc:sldMkLst>
          <pc:docMk/>
          <pc:sldMk cId="4264987812" sldId="468"/>
        </pc:sldMkLst>
        <pc:spChg chg="del mod ord">
          <ac:chgData name="Raj, Razaq" userId="0ebd299a-6bdf-40d0-b211-3a0092e17bb2" providerId="ADAL" clId="{EB7310D7-3254-4CAB-AB40-E8D4405A2D57}" dt="2021-07-07T13:56:01.911" v="222" actId="26606"/>
          <ac:spMkLst>
            <pc:docMk/>
            <pc:sldMk cId="4264987812" sldId="468"/>
            <ac:spMk id="2" creationId="{AD9B21AF-20BF-4D9F-93FB-CB2AE393C741}"/>
          </ac:spMkLst>
        </pc:spChg>
        <pc:spChg chg="add mod">
          <ac:chgData name="Raj, Razaq" userId="0ebd299a-6bdf-40d0-b211-3a0092e17bb2" providerId="ADAL" clId="{EB7310D7-3254-4CAB-AB40-E8D4405A2D57}" dt="2021-07-07T14:06:20.305" v="337" actId="122"/>
          <ac:spMkLst>
            <pc:docMk/>
            <pc:sldMk cId="4264987812" sldId="468"/>
            <ac:spMk id="3" creationId="{6C1BA3FF-1581-413E-9013-4B3B9992A9D5}"/>
          </ac:spMkLst>
        </pc:spChg>
        <pc:spChg chg="add del mod">
          <ac:chgData name="Raj, Razaq" userId="0ebd299a-6bdf-40d0-b211-3a0092e17bb2" providerId="ADAL" clId="{EB7310D7-3254-4CAB-AB40-E8D4405A2D57}" dt="2021-07-07T13:56:12.465" v="223" actId="478"/>
          <ac:spMkLst>
            <pc:docMk/>
            <pc:sldMk cId="4264987812" sldId="468"/>
            <ac:spMk id="9" creationId="{B8709ACA-2DC6-4594-91A8-C72B43B4DEBF}"/>
          </ac:spMkLst>
        </pc:spChg>
        <pc:spChg chg="add del">
          <ac:chgData name="Raj, Razaq" userId="0ebd299a-6bdf-40d0-b211-3a0092e17bb2" providerId="ADAL" clId="{EB7310D7-3254-4CAB-AB40-E8D4405A2D57}" dt="2021-07-07T13:56:39.710" v="229" actId="478"/>
          <ac:spMkLst>
            <pc:docMk/>
            <pc:sldMk cId="4264987812" sldId="468"/>
            <ac:spMk id="10" creationId="{6D531D2E-3C75-4329-8988-2A231368B280}"/>
          </ac:spMkLst>
        </pc:spChg>
        <pc:graphicFrameChg chg="add mod modGraphic">
          <ac:chgData name="Raj, Razaq" userId="0ebd299a-6bdf-40d0-b211-3a0092e17bb2" providerId="ADAL" clId="{EB7310D7-3254-4CAB-AB40-E8D4405A2D57}" dt="2021-07-07T13:56:43.809" v="230" actId="26606"/>
          <ac:graphicFrameMkLst>
            <pc:docMk/>
            <pc:sldMk cId="4264987812" sldId="468"/>
            <ac:graphicFrameMk id="5" creationId="{51BE6C87-4695-4C5E-9B62-C3E92FEF5F8C}"/>
          </ac:graphicFrameMkLst>
        </pc:graphicFrameChg>
      </pc:sldChg>
      <pc:sldChg chg="addSp delSp modSp new mod modClrScheme chgLayout">
        <pc:chgData name="Raj, Razaq" userId="0ebd299a-6bdf-40d0-b211-3a0092e17bb2" providerId="ADAL" clId="{EB7310D7-3254-4CAB-AB40-E8D4405A2D57}" dt="2021-07-07T14:06:16.497" v="336" actId="122"/>
        <pc:sldMkLst>
          <pc:docMk/>
          <pc:sldMk cId="3653203880" sldId="469"/>
        </pc:sldMkLst>
        <pc:spChg chg="mod">
          <ac:chgData name="Raj, Razaq" userId="0ebd299a-6bdf-40d0-b211-3a0092e17bb2" providerId="ADAL" clId="{EB7310D7-3254-4CAB-AB40-E8D4405A2D57}" dt="2021-07-07T14:06:16.497" v="336" actId="122"/>
          <ac:spMkLst>
            <pc:docMk/>
            <pc:sldMk cId="3653203880" sldId="469"/>
            <ac:spMk id="2" creationId="{48D08A77-8B40-4304-AA64-42714094D2E8}"/>
          </ac:spMkLst>
        </pc:spChg>
        <pc:spChg chg="add del mod">
          <ac:chgData name="Raj, Razaq" userId="0ebd299a-6bdf-40d0-b211-3a0092e17bb2" providerId="ADAL" clId="{EB7310D7-3254-4CAB-AB40-E8D4405A2D57}" dt="2021-07-07T14:00:12.929" v="277" actId="26606"/>
          <ac:spMkLst>
            <pc:docMk/>
            <pc:sldMk cId="3653203880" sldId="469"/>
            <ac:spMk id="3" creationId="{030DFF01-B612-4EA2-B798-7A50711CDAA2}"/>
          </ac:spMkLst>
        </pc:spChg>
        <pc:graphicFrameChg chg="add del">
          <ac:chgData name="Raj, Razaq" userId="0ebd299a-6bdf-40d0-b211-3a0092e17bb2" providerId="ADAL" clId="{EB7310D7-3254-4CAB-AB40-E8D4405A2D57}" dt="2021-07-07T14:00:12.857" v="276" actId="26606"/>
          <ac:graphicFrameMkLst>
            <pc:docMk/>
            <pc:sldMk cId="3653203880" sldId="469"/>
            <ac:graphicFrameMk id="5" creationId="{2855BDB5-A5F3-4088-B08B-59BE9E1B37A4}"/>
          </ac:graphicFrameMkLst>
        </pc:graphicFrameChg>
        <pc:graphicFrameChg chg="add">
          <ac:chgData name="Raj, Razaq" userId="0ebd299a-6bdf-40d0-b211-3a0092e17bb2" providerId="ADAL" clId="{EB7310D7-3254-4CAB-AB40-E8D4405A2D57}" dt="2021-07-07T14:00:12.929" v="277" actId="26606"/>
          <ac:graphicFrameMkLst>
            <pc:docMk/>
            <pc:sldMk cId="3653203880" sldId="469"/>
            <ac:graphicFrameMk id="7" creationId="{7ED1DA2E-31EB-47AC-B6DB-2BFFB566BB87}"/>
          </ac:graphicFrameMkLst>
        </pc:graphicFrameChg>
      </pc:sldChg>
      <pc:sldChg chg="addSp delSp modSp new mod modTransition modClrScheme chgLayout">
        <pc:chgData name="Raj, Razaq" userId="0ebd299a-6bdf-40d0-b211-3a0092e17bb2" providerId="ADAL" clId="{EB7310D7-3254-4CAB-AB40-E8D4405A2D57}" dt="2021-07-07T14:06:10.865" v="335" actId="20577"/>
        <pc:sldMkLst>
          <pc:docMk/>
          <pc:sldMk cId="4256751450" sldId="470"/>
        </pc:sldMkLst>
        <pc:spChg chg="add del mod ord">
          <ac:chgData name="Raj, Razaq" userId="0ebd299a-6bdf-40d0-b211-3a0092e17bb2" providerId="ADAL" clId="{EB7310D7-3254-4CAB-AB40-E8D4405A2D57}" dt="2021-07-07T14:03:08.621" v="310" actId="26606"/>
          <ac:spMkLst>
            <pc:docMk/>
            <pc:sldMk cId="4256751450" sldId="470"/>
            <ac:spMk id="2" creationId="{160944BE-6E39-49BC-AC7F-A0120B91A27D}"/>
          </ac:spMkLst>
        </pc:spChg>
        <pc:spChg chg="add mod">
          <ac:chgData name="Raj, Razaq" userId="0ebd299a-6bdf-40d0-b211-3a0092e17bb2" providerId="ADAL" clId="{EB7310D7-3254-4CAB-AB40-E8D4405A2D57}" dt="2021-07-07T14:06:10.865" v="335" actId="20577"/>
          <ac:spMkLst>
            <pc:docMk/>
            <pc:sldMk cId="4256751450" sldId="470"/>
            <ac:spMk id="7" creationId="{5A2FFB61-B48D-4834-8F65-A5F781FFFDB1}"/>
          </ac:spMkLst>
        </pc:spChg>
        <pc:spChg chg="add del mod">
          <ac:chgData name="Raj, Razaq" userId="0ebd299a-6bdf-40d0-b211-3a0092e17bb2" providerId="ADAL" clId="{EB7310D7-3254-4CAB-AB40-E8D4405A2D57}" dt="2021-07-07T14:03:08.621" v="310" actId="26606"/>
          <ac:spMkLst>
            <pc:docMk/>
            <pc:sldMk cId="4256751450" sldId="470"/>
            <ac:spMk id="12" creationId="{2A24E92C-158F-4B20-892B-7C3256070AD8}"/>
          </ac:spMkLst>
        </pc:spChg>
        <pc:spChg chg="add del mod">
          <ac:chgData name="Raj, Razaq" userId="0ebd299a-6bdf-40d0-b211-3a0092e17bb2" providerId="ADAL" clId="{EB7310D7-3254-4CAB-AB40-E8D4405A2D57}" dt="2021-07-07T14:03:08.621" v="310" actId="26606"/>
          <ac:spMkLst>
            <pc:docMk/>
            <pc:sldMk cId="4256751450" sldId="470"/>
            <ac:spMk id="14" creationId="{CBADB368-34E4-4FCA-BBAB-E25289A78BBD}"/>
          </ac:spMkLst>
        </pc:spChg>
        <pc:spChg chg="add del mod">
          <ac:chgData name="Raj, Razaq" userId="0ebd299a-6bdf-40d0-b211-3a0092e17bb2" providerId="ADAL" clId="{EB7310D7-3254-4CAB-AB40-E8D4405A2D57}" dt="2021-07-07T14:02:54.026" v="307" actId="478"/>
          <ac:spMkLst>
            <pc:docMk/>
            <pc:sldMk cId="4256751450" sldId="470"/>
            <ac:spMk id="16" creationId="{447963A7-7992-4AD4-9EB5-5BC04AA97A9A}"/>
          </ac:spMkLst>
        </pc:spChg>
        <pc:spChg chg="add del mod">
          <ac:chgData name="Raj, Razaq" userId="0ebd299a-6bdf-40d0-b211-3a0092e17bb2" providerId="ADAL" clId="{EB7310D7-3254-4CAB-AB40-E8D4405A2D57}" dt="2021-07-07T14:03:08.609" v="309" actId="26606"/>
          <ac:spMkLst>
            <pc:docMk/>
            <pc:sldMk cId="4256751450" sldId="470"/>
            <ac:spMk id="20" creationId="{2980474F-3742-48B5-99B1-B0D3917AC91F}"/>
          </ac:spMkLst>
        </pc:spChg>
        <pc:spChg chg="add mod ord">
          <ac:chgData name="Raj, Razaq" userId="0ebd299a-6bdf-40d0-b211-3a0092e17bb2" providerId="ADAL" clId="{EB7310D7-3254-4CAB-AB40-E8D4405A2D57}" dt="2021-07-07T14:04:24.955" v="323" actId="14100"/>
          <ac:spMkLst>
            <pc:docMk/>
            <pc:sldMk cId="4256751450" sldId="470"/>
            <ac:spMk id="22" creationId="{160944BE-6E39-49BC-AC7F-A0120B91A27D}"/>
          </ac:spMkLst>
        </pc:spChg>
        <pc:spChg chg="add del mod">
          <ac:chgData name="Raj, Razaq" userId="0ebd299a-6bdf-40d0-b211-3a0092e17bb2" providerId="ADAL" clId="{EB7310D7-3254-4CAB-AB40-E8D4405A2D57}" dt="2021-07-07T14:03:48.370" v="316" actId="26606"/>
          <ac:spMkLst>
            <pc:docMk/>
            <pc:sldMk cId="4256751450" sldId="470"/>
            <ac:spMk id="27" creationId="{D1012E71-8A54-4032-A560-559BDA9720B1}"/>
          </ac:spMkLst>
        </pc:spChg>
        <pc:spChg chg="add del mod">
          <ac:chgData name="Raj, Razaq" userId="0ebd299a-6bdf-40d0-b211-3a0092e17bb2" providerId="ADAL" clId="{EB7310D7-3254-4CAB-AB40-E8D4405A2D57}" dt="2021-07-07T14:03:48.370" v="316" actId="26606"/>
          <ac:spMkLst>
            <pc:docMk/>
            <pc:sldMk cId="4256751450" sldId="470"/>
            <ac:spMk id="29" creationId="{A5BFC0BE-CC38-417E-8EAF-B3FE46106E5C}"/>
          </ac:spMkLst>
        </pc:spChg>
        <pc:spChg chg="add del mod">
          <ac:chgData name="Raj, Razaq" userId="0ebd299a-6bdf-40d0-b211-3a0092e17bb2" providerId="ADAL" clId="{EB7310D7-3254-4CAB-AB40-E8D4405A2D57}" dt="2021-07-07T14:03:48.370" v="316" actId="26606"/>
          <ac:spMkLst>
            <pc:docMk/>
            <pc:sldMk cId="4256751450" sldId="470"/>
            <ac:spMk id="31" creationId="{6ECE77A9-1A2F-4B15-95CD-A0D91B7C82BA}"/>
          </ac:spMkLst>
        </pc:spChg>
        <pc:graphicFrameChg chg="add del mod">
          <ac:chgData name="Raj, Razaq" userId="0ebd299a-6bdf-40d0-b211-3a0092e17bb2" providerId="ADAL" clId="{EB7310D7-3254-4CAB-AB40-E8D4405A2D57}" dt="2021-07-07T14:03:08.609" v="309" actId="26606"/>
          <ac:graphicFrameMkLst>
            <pc:docMk/>
            <pc:sldMk cId="4256751450" sldId="470"/>
            <ac:graphicFrameMk id="17" creationId="{D8F736DD-C771-4188-9D32-BF212CF4BBA2}"/>
          </ac:graphicFrameMkLst>
        </pc:graphicFrameChg>
      </pc:sldChg>
      <pc:sldChg chg="addSp delSp modSp new mod modTransition modClrScheme chgLayout">
        <pc:chgData name="Raj, Razaq" userId="0ebd299a-6bdf-40d0-b211-3a0092e17bb2" providerId="ADAL" clId="{EB7310D7-3254-4CAB-AB40-E8D4405A2D57}" dt="2021-07-07T14:20:49.232" v="479" actId="122"/>
        <pc:sldMkLst>
          <pc:docMk/>
          <pc:sldMk cId="3476220686" sldId="471"/>
        </pc:sldMkLst>
        <pc:spChg chg="mod">
          <ac:chgData name="Raj, Razaq" userId="0ebd299a-6bdf-40d0-b211-3a0092e17bb2" providerId="ADAL" clId="{EB7310D7-3254-4CAB-AB40-E8D4405A2D57}" dt="2021-07-07T14:20:49.232" v="479" actId="122"/>
          <ac:spMkLst>
            <pc:docMk/>
            <pc:sldMk cId="3476220686" sldId="471"/>
            <ac:spMk id="2" creationId="{DE503D4B-98F9-4F26-B96A-5082881C355B}"/>
          </ac:spMkLst>
        </pc:spChg>
        <pc:spChg chg="del">
          <ac:chgData name="Raj, Razaq" userId="0ebd299a-6bdf-40d0-b211-3a0092e17bb2" providerId="ADAL" clId="{EB7310D7-3254-4CAB-AB40-E8D4405A2D57}" dt="2021-07-07T14:13:11.929" v="402"/>
          <ac:spMkLst>
            <pc:docMk/>
            <pc:sldMk cId="3476220686" sldId="471"/>
            <ac:spMk id="3" creationId="{4AB22BB7-68BE-478B-B094-8D291DCCB73B}"/>
          </ac:spMkLst>
        </pc:spChg>
        <pc:spChg chg="add del mod">
          <ac:chgData name="Raj, Razaq" userId="0ebd299a-6bdf-40d0-b211-3a0092e17bb2" providerId="ADAL" clId="{EB7310D7-3254-4CAB-AB40-E8D4405A2D57}" dt="2021-07-07T14:14:12.897" v="409" actId="26606"/>
          <ac:spMkLst>
            <pc:docMk/>
            <pc:sldMk cId="3476220686" sldId="471"/>
            <ac:spMk id="4" creationId="{FCCA644A-3BA0-4CCA-B6D5-14209F208741}"/>
          </ac:spMkLst>
        </pc:spChg>
        <pc:spChg chg="add del mod">
          <ac:chgData name="Raj, Razaq" userId="0ebd299a-6bdf-40d0-b211-3a0092e17bb2" providerId="ADAL" clId="{EB7310D7-3254-4CAB-AB40-E8D4405A2D57}" dt="2021-07-07T14:15:14.747" v="418"/>
          <ac:spMkLst>
            <pc:docMk/>
            <pc:sldMk cId="3476220686" sldId="471"/>
            <ac:spMk id="5" creationId="{8E4CD9D1-ED7A-4640-BBC7-377B3B685D72}"/>
          </ac:spMkLst>
        </pc:spChg>
        <pc:spChg chg="add del mod">
          <ac:chgData name="Raj, Razaq" userId="0ebd299a-6bdf-40d0-b211-3a0092e17bb2" providerId="ADAL" clId="{EB7310D7-3254-4CAB-AB40-E8D4405A2D57}" dt="2021-07-07T14:15:57.491" v="423"/>
          <ac:spMkLst>
            <pc:docMk/>
            <pc:sldMk cId="3476220686" sldId="471"/>
            <ac:spMk id="7" creationId="{B86AC976-A80E-4546-BC2E-7B91D5D652DB}"/>
          </ac:spMkLst>
        </pc:spChg>
        <pc:spChg chg="add del mod">
          <ac:chgData name="Raj, Razaq" userId="0ebd299a-6bdf-40d0-b211-3a0092e17bb2" providerId="ADAL" clId="{EB7310D7-3254-4CAB-AB40-E8D4405A2D57}" dt="2021-07-07T14:14:21.464" v="411" actId="478"/>
          <ac:spMkLst>
            <pc:docMk/>
            <pc:sldMk cId="3476220686" sldId="471"/>
            <ac:spMk id="10" creationId="{17F2A298-41D1-4C57-AC1C-5DB85CE53A85}"/>
          </ac:spMkLst>
        </pc:spChg>
        <pc:spChg chg="add del mod">
          <ac:chgData name="Raj, Razaq" userId="0ebd299a-6bdf-40d0-b211-3a0092e17bb2" providerId="ADAL" clId="{EB7310D7-3254-4CAB-AB40-E8D4405A2D57}" dt="2021-07-07T14:14:17.092" v="410" actId="478"/>
          <ac:spMkLst>
            <pc:docMk/>
            <pc:sldMk cId="3476220686" sldId="471"/>
            <ac:spMk id="12" creationId="{0EE0FF47-91F8-4AA3-9CD1-A3C414F8435A}"/>
          </ac:spMkLst>
        </pc:spChg>
        <pc:spChg chg="add del mod">
          <ac:chgData name="Raj, Razaq" userId="0ebd299a-6bdf-40d0-b211-3a0092e17bb2" providerId="ADAL" clId="{EB7310D7-3254-4CAB-AB40-E8D4405A2D57}" dt="2021-07-07T14:14:25.817" v="412" actId="26606"/>
          <ac:spMkLst>
            <pc:docMk/>
            <pc:sldMk cId="3476220686" sldId="471"/>
            <ac:spMk id="14" creationId="{28028B67-C054-4786-8C72-52D88FB83192}"/>
          </ac:spMkLst>
        </pc:spChg>
        <pc:graphicFrameChg chg="add mod modGraphic">
          <ac:chgData name="Raj, Razaq" userId="0ebd299a-6bdf-40d0-b211-3a0092e17bb2" providerId="ADAL" clId="{EB7310D7-3254-4CAB-AB40-E8D4405A2D57}" dt="2021-07-07T14:17:08.727" v="453" actId="26606"/>
          <ac:graphicFrameMkLst>
            <pc:docMk/>
            <pc:sldMk cId="3476220686" sldId="471"/>
            <ac:graphicFrameMk id="6" creationId="{4CEF3265-D521-40BA-A4C6-1BF070D4D947}"/>
          </ac:graphicFrameMkLst>
        </pc:graphicFrameChg>
      </pc:sldChg>
      <pc:sldChg chg="addSp delSp modSp new mod modTransition modClrScheme chgLayout">
        <pc:chgData name="Raj, Razaq" userId="0ebd299a-6bdf-40d0-b211-3a0092e17bb2" providerId="ADAL" clId="{EB7310D7-3254-4CAB-AB40-E8D4405A2D57}" dt="2021-07-07T14:21:31.047" v="487"/>
        <pc:sldMkLst>
          <pc:docMk/>
          <pc:sldMk cId="2989613667" sldId="472"/>
        </pc:sldMkLst>
        <pc:spChg chg="mod">
          <ac:chgData name="Raj, Razaq" userId="0ebd299a-6bdf-40d0-b211-3a0092e17bb2" providerId="ADAL" clId="{EB7310D7-3254-4CAB-AB40-E8D4405A2D57}" dt="2021-07-07T14:21:00.806" v="482" actId="403"/>
          <ac:spMkLst>
            <pc:docMk/>
            <pc:sldMk cId="2989613667" sldId="472"/>
            <ac:spMk id="2" creationId="{597538EA-DD84-4A0A-B8ED-886FE640A70C}"/>
          </ac:spMkLst>
        </pc:spChg>
        <pc:spChg chg="del">
          <ac:chgData name="Raj, Razaq" userId="0ebd299a-6bdf-40d0-b211-3a0092e17bb2" providerId="ADAL" clId="{EB7310D7-3254-4CAB-AB40-E8D4405A2D57}" dt="2021-07-07T14:18:04.286" v="460"/>
          <ac:spMkLst>
            <pc:docMk/>
            <pc:sldMk cId="2989613667" sldId="472"/>
            <ac:spMk id="3" creationId="{5197793C-59F2-4A11-AB42-2CE620B4584E}"/>
          </ac:spMkLst>
        </pc:spChg>
        <pc:spChg chg="add del mod">
          <ac:chgData name="Raj, Razaq" userId="0ebd299a-6bdf-40d0-b211-3a0092e17bb2" providerId="ADAL" clId="{EB7310D7-3254-4CAB-AB40-E8D4405A2D57}" dt="2021-07-07T14:18:08.584" v="461" actId="26606"/>
          <ac:spMkLst>
            <pc:docMk/>
            <pc:sldMk cId="2989613667" sldId="472"/>
            <ac:spMk id="4" creationId="{7A9A405C-35BB-4241-B759-DCE025CF5AED}"/>
          </ac:spMkLst>
        </pc:spChg>
        <pc:spChg chg="add del mod ord">
          <ac:chgData name="Raj, Razaq" userId="0ebd299a-6bdf-40d0-b211-3a0092e17bb2" providerId="ADAL" clId="{EB7310D7-3254-4CAB-AB40-E8D4405A2D57}" dt="2021-07-07T14:20:01.940" v="472" actId="26606"/>
          <ac:spMkLst>
            <pc:docMk/>
            <pc:sldMk cId="2989613667" sldId="472"/>
            <ac:spMk id="9" creationId="{DBFA5379-DE46-4C67-9BF6-036E6E96DCDC}"/>
          </ac:spMkLst>
        </pc:spChg>
        <pc:spChg chg="add del mod">
          <ac:chgData name="Raj, Razaq" userId="0ebd299a-6bdf-40d0-b211-3a0092e17bb2" providerId="ADAL" clId="{EB7310D7-3254-4CAB-AB40-E8D4405A2D57}" dt="2021-07-07T14:20:06.256" v="473" actId="478"/>
          <ac:spMkLst>
            <pc:docMk/>
            <pc:sldMk cId="2989613667" sldId="472"/>
            <ac:spMk id="15" creationId="{95301F51-54FB-4643-9543-C4EB24384DDE}"/>
          </ac:spMkLst>
        </pc:spChg>
        <pc:graphicFrameChg chg="add mod modGraphic">
          <ac:chgData name="Raj, Razaq" userId="0ebd299a-6bdf-40d0-b211-3a0092e17bb2" providerId="ADAL" clId="{EB7310D7-3254-4CAB-AB40-E8D4405A2D57}" dt="2021-07-07T14:21:31.047" v="487"/>
          <ac:graphicFrameMkLst>
            <pc:docMk/>
            <pc:sldMk cId="2989613667" sldId="472"/>
            <ac:graphicFrameMk id="11" creationId="{B1C1D0C6-0A1D-499B-9E61-16F493B92BAB}"/>
          </ac:graphicFrameMkLst>
        </pc:graphicFrameChg>
      </pc:sldChg>
      <pc:sldChg chg="addSp delSp modSp new mod ord modTransition modClrScheme chgLayout">
        <pc:chgData name="Raj, Razaq" userId="0ebd299a-6bdf-40d0-b211-3a0092e17bb2" providerId="ADAL" clId="{EB7310D7-3254-4CAB-AB40-E8D4405A2D57}" dt="2021-07-08T12:25:48.239" v="656"/>
        <pc:sldMkLst>
          <pc:docMk/>
          <pc:sldMk cId="2071575284" sldId="473"/>
        </pc:sldMkLst>
        <pc:spChg chg="del">
          <ac:chgData name="Raj, Razaq" userId="0ebd299a-6bdf-40d0-b211-3a0092e17bb2" providerId="ADAL" clId="{EB7310D7-3254-4CAB-AB40-E8D4405A2D57}" dt="2021-07-08T12:23:13.593" v="642"/>
          <ac:spMkLst>
            <pc:docMk/>
            <pc:sldMk cId="2071575284" sldId="473"/>
            <ac:spMk id="2" creationId="{EEBDEE97-9A3C-4096-AC32-1B4AC737D298}"/>
          </ac:spMkLst>
        </pc:spChg>
        <pc:spChg chg="del">
          <ac:chgData name="Raj, Razaq" userId="0ebd299a-6bdf-40d0-b211-3a0092e17bb2" providerId="ADAL" clId="{EB7310D7-3254-4CAB-AB40-E8D4405A2D57}" dt="2021-07-08T12:23:13.593" v="642"/>
          <ac:spMkLst>
            <pc:docMk/>
            <pc:sldMk cId="2071575284" sldId="473"/>
            <ac:spMk id="3" creationId="{C457CC40-BDC0-403D-9B30-C472CFEDAB9F}"/>
          </ac:spMkLst>
        </pc:spChg>
        <pc:spChg chg="del">
          <ac:chgData name="Raj, Razaq" userId="0ebd299a-6bdf-40d0-b211-3a0092e17bb2" providerId="ADAL" clId="{EB7310D7-3254-4CAB-AB40-E8D4405A2D57}" dt="2021-07-08T12:23:13.593" v="642"/>
          <ac:spMkLst>
            <pc:docMk/>
            <pc:sldMk cId="2071575284" sldId="473"/>
            <ac:spMk id="4" creationId="{D50707E1-D472-4C10-99DC-093C432771BB}"/>
          </ac:spMkLst>
        </pc:spChg>
        <pc:spChg chg="add del mod">
          <ac:chgData name="Raj, Razaq" userId="0ebd299a-6bdf-40d0-b211-3a0092e17bb2" providerId="ADAL" clId="{EB7310D7-3254-4CAB-AB40-E8D4405A2D57}" dt="2021-07-08T12:23:16.938" v="643" actId="26606"/>
          <ac:spMkLst>
            <pc:docMk/>
            <pc:sldMk cId="2071575284" sldId="473"/>
            <ac:spMk id="5" creationId="{FD5B5ABF-D87D-49AD-AF9B-74B7492765D4}"/>
          </ac:spMkLst>
        </pc:spChg>
        <pc:spChg chg="add del mod">
          <ac:chgData name="Raj, Razaq" userId="0ebd299a-6bdf-40d0-b211-3a0092e17bb2" providerId="ADAL" clId="{EB7310D7-3254-4CAB-AB40-E8D4405A2D57}" dt="2021-07-08T12:24:20.200" v="649" actId="26606"/>
          <ac:spMkLst>
            <pc:docMk/>
            <pc:sldMk cId="2071575284" sldId="473"/>
            <ac:spMk id="6" creationId="{CAB76DAF-2DC0-4113-8091-8B3B2400BCEE}"/>
          </ac:spMkLst>
        </pc:spChg>
        <pc:spChg chg="add mod">
          <ac:chgData name="Raj, Razaq" userId="0ebd299a-6bdf-40d0-b211-3a0092e17bb2" providerId="ADAL" clId="{EB7310D7-3254-4CAB-AB40-E8D4405A2D57}" dt="2021-07-08T12:25:48.239" v="656"/>
          <ac:spMkLst>
            <pc:docMk/>
            <pc:sldMk cId="2071575284" sldId="473"/>
            <ac:spMk id="10" creationId="{40359E88-9A5E-4BAA-88EE-154340235C08}"/>
          </ac:spMkLst>
        </pc:spChg>
        <pc:spChg chg="add del mod">
          <ac:chgData name="Raj, Razaq" userId="0ebd299a-6bdf-40d0-b211-3a0092e17bb2" providerId="ADAL" clId="{EB7310D7-3254-4CAB-AB40-E8D4405A2D57}" dt="2021-07-08T12:24:16.247" v="648"/>
          <ac:spMkLst>
            <pc:docMk/>
            <pc:sldMk cId="2071575284" sldId="473"/>
            <ac:spMk id="12" creationId="{F6D4EFC3-D7AD-4CCA-A001-E1F7A80BFF74}"/>
          </ac:spMkLst>
        </pc:spChg>
        <pc:spChg chg="add del mod">
          <ac:chgData name="Raj, Razaq" userId="0ebd299a-6bdf-40d0-b211-3a0092e17bb2" providerId="ADAL" clId="{EB7310D7-3254-4CAB-AB40-E8D4405A2D57}" dt="2021-07-08T12:25:28.662" v="654" actId="26606"/>
          <ac:spMkLst>
            <pc:docMk/>
            <pc:sldMk cId="2071575284" sldId="473"/>
            <ac:spMk id="15" creationId="{ACF0D552-2887-4EF5-8E39-C4C0970E4317}"/>
          </ac:spMkLst>
        </pc:spChg>
        <pc:graphicFrameChg chg="add mod">
          <ac:chgData name="Raj, Razaq" userId="0ebd299a-6bdf-40d0-b211-3a0092e17bb2" providerId="ADAL" clId="{EB7310D7-3254-4CAB-AB40-E8D4405A2D57}" dt="2021-07-08T12:25:28.662" v="654" actId="26606"/>
          <ac:graphicFrameMkLst>
            <pc:docMk/>
            <pc:sldMk cId="2071575284" sldId="473"/>
            <ac:graphicFrameMk id="17" creationId="{0C897006-5246-4C55-B01A-780D18A7DC6E}"/>
          </ac:graphicFrameMkLst>
        </pc:graphicFrameChg>
      </pc:sldChg>
      <pc:sldChg chg="addSp delSp modSp new mod modClrScheme chgLayout">
        <pc:chgData name="Raj, Razaq" userId="0ebd299a-6bdf-40d0-b211-3a0092e17bb2" providerId="ADAL" clId="{EB7310D7-3254-4CAB-AB40-E8D4405A2D57}" dt="2021-07-08T12:23:09.240" v="641"/>
        <pc:sldMkLst>
          <pc:docMk/>
          <pc:sldMk cId="2825399649" sldId="474"/>
        </pc:sldMkLst>
        <pc:spChg chg="del">
          <ac:chgData name="Raj, Razaq" userId="0ebd299a-6bdf-40d0-b211-3a0092e17bb2" providerId="ADAL" clId="{EB7310D7-3254-4CAB-AB40-E8D4405A2D57}" dt="2021-07-08T12:20:30.433" v="618"/>
          <ac:spMkLst>
            <pc:docMk/>
            <pc:sldMk cId="2825399649" sldId="474"/>
            <ac:spMk id="2" creationId="{6E684015-D1AC-40E0-A55F-E503C301ACF8}"/>
          </ac:spMkLst>
        </pc:spChg>
        <pc:spChg chg="del mod">
          <ac:chgData name="Raj, Razaq" userId="0ebd299a-6bdf-40d0-b211-3a0092e17bb2" providerId="ADAL" clId="{EB7310D7-3254-4CAB-AB40-E8D4405A2D57}" dt="2021-07-08T12:21:10.250" v="626" actId="26606"/>
          <ac:spMkLst>
            <pc:docMk/>
            <pc:sldMk cId="2825399649" sldId="474"/>
            <ac:spMk id="3" creationId="{A88D6E6A-A431-498F-AFD1-57B6AA778ED4}"/>
          </ac:spMkLst>
        </pc:spChg>
        <pc:spChg chg="add del mod">
          <ac:chgData name="Raj, Razaq" userId="0ebd299a-6bdf-40d0-b211-3a0092e17bb2" providerId="ADAL" clId="{EB7310D7-3254-4CAB-AB40-E8D4405A2D57}" dt="2021-07-08T12:23:09.240" v="641"/>
          <ac:spMkLst>
            <pc:docMk/>
            <pc:sldMk cId="2825399649" sldId="474"/>
            <ac:spMk id="4" creationId="{070A9306-B36E-451D-9098-732ECA0A714D}"/>
          </ac:spMkLst>
        </pc:spChg>
        <pc:spChg chg="add del mod">
          <ac:chgData name="Raj, Razaq" userId="0ebd299a-6bdf-40d0-b211-3a0092e17bb2" providerId="ADAL" clId="{EB7310D7-3254-4CAB-AB40-E8D4405A2D57}" dt="2021-07-08T12:21:31.772" v="631" actId="26606"/>
          <ac:spMkLst>
            <pc:docMk/>
            <pc:sldMk cId="2825399649" sldId="474"/>
            <ac:spMk id="9" creationId="{FD3C0EB1-E8C5-45B8-84A4-2E62984BEFF5}"/>
          </ac:spMkLst>
        </pc:spChg>
        <pc:spChg chg="add del">
          <ac:chgData name="Raj, Razaq" userId="0ebd299a-6bdf-40d0-b211-3a0092e17bb2" providerId="ADAL" clId="{EB7310D7-3254-4CAB-AB40-E8D4405A2D57}" dt="2021-07-08T12:21:28.248" v="628" actId="26606"/>
          <ac:spMkLst>
            <pc:docMk/>
            <pc:sldMk cId="2825399649" sldId="474"/>
            <ac:spMk id="14" creationId="{74A1657E-C591-4975-BEB1-761C33D38A62}"/>
          </ac:spMkLst>
        </pc:spChg>
        <pc:spChg chg="add del mod">
          <ac:chgData name="Raj, Razaq" userId="0ebd299a-6bdf-40d0-b211-3a0092e17bb2" providerId="ADAL" clId="{EB7310D7-3254-4CAB-AB40-E8D4405A2D57}" dt="2021-07-08T12:21:31.756" v="630" actId="26606"/>
          <ac:spMkLst>
            <pc:docMk/>
            <pc:sldMk cId="2825399649" sldId="474"/>
            <ac:spMk id="16" creationId="{A7891ECE-9FC3-444B-B45E-80A80CF50C5D}"/>
          </ac:spMkLst>
        </pc:spChg>
        <pc:spChg chg="add mod">
          <ac:chgData name="Raj, Razaq" userId="0ebd299a-6bdf-40d0-b211-3a0092e17bb2" providerId="ADAL" clId="{EB7310D7-3254-4CAB-AB40-E8D4405A2D57}" dt="2021-07-08T12:23:09.240" v="641"/>
          <ac:spMkLst>
            <pc:docMk/>
            <pc:sldMk cId="2825399649" sldId="474"/>
            <ac:spMk id="18" creationId="{74A1657E-C591-4975-BEB1-761C33D38A62}"/>
          </ac:spMkLst>
        </pc:spChg>
        <pc:graphicFrameChg chg="add mod modGraphic">
          <ac:chgData name="Raj, Razaq" userId="0ebd299a-6bdf-40d0-b211-3a0092e17bb2" providerId="ADAL" clId="{EB7310D7-3254-4CAB-AB40-E8D4405A2D57}" dt="2021-07-08T12:22:54.850" v="639" actId="207"/>
          <ac:graphicFrameMkLst>
            <pc:docMk/>
            <pc:sldMk cId="2825399649" sldId="474"/>
            <ac:graphicFrameMk id="5" creationId="{E071817C-B6FD-4A2C-81B5-F160CA5D7B8C}"/>
          </ac:graphicFrameMkLst>
        </pc:graphicFrameChg>
      </pc:sldChg>
      <pc:sldChg chg="addSp delSp modSp new mod modClrScheme chgLayout">
        <pc:chgData name="Raj, Razaq" userId="0ebd299a-6bdf-40d0-b211-3a0092e17bb2" providerId="ADAL" clId="{EB7310D7-3254-4CAB-AB40-E8D4405A2D57}" dt="2021-07-08T12:29:31.496" v="699"/>
        <pc:sldMkLst>
          <pc:docMk/>
          <pc:sldMk cId="2667824098" sldId="475"/>
        </pc:sldMkLst>
        <pc:spChg chg="mod">
          <ac:chgData name="Raj, Razaq" userId="0ebd299a-6bdf-40d0-b211-3a0092e17bb2" providerId="ADAL" clId="{EB7310D7-3254-4CAB-AB40-E8D4405A2D57}" dt="2021-07-08T12:29:05.899" v="693" actId="26606"/>
          <ac:spMkLst>
            <pc:docMk/>
            <pc:sldMk cId="2667824098" sldId="475"/>
            <ac:spMk id="2" creationId="{26016721-7618-482A-9AD2-524BF46577D7}"/>
          </ac:spMkLst>
        </pc:spChg>
        <pc:spChg chg="del">
          <ac:chgData name="Raj, Razaq" userId="0ebd299a-6bdf-40d0-b211-3a0092e17bb2" providerId="ADAL" clId="{EB7310D7-3254-4CAB-AB40-E8D4405A2D57}" dt="2021-07-08T12:26:48.338" v="662"/>
          <ac:spMkLst>
            <pc:docMk/>
            <pc:sldMk cId="2667824098" sldId="475"/>
            <ac:spMk id="3" creationId="{77FC2C2D-AB87-4888-98F2-5797ABBC8405}"/>
          </ac:spMkLst>
        </pc:spChg>
        <pc:spChg chg="add del mod">
          <ac:chgData name="Raj, Razaq" userId="0ebd299a-6bdf-40d0-b211-3a0092e17bb2" providerId="ADAL" clId="{EB7310D7-3254-4CAB-AB40-E8D4405A2D57}" dt="2021-07-08T12:26:51.148" v="663" actId="26606"/>
          <ac:spMkLst>
            <pc:docMk/>
            <pc:sldMk cId="2667824098" sldId="475"/>
            <ac:spMk id="4" creationId="{58C76654-5540-41FE-8CCF-1977ABBB53D5}"/>
          </ac:spMkLst>
        </pc:spChg>
        <pc:spChg chg="add mod">
          <ac:chgData name="Raj, Razaq" userId="0ebd299a-6bdf-40d0-b211-3a0092e17bb2" providerId="ADAL" clId="{EB7310D7-3254-4CAB-AB40-E8D4405A2D57}" dt="2021-07-08T12:29:31.496" v="699"/>
          <ac:spMkLst>
            <pc:docMk/>
            <pc:sldMk cId="2667824098" sldId="475"/>
            <ac:spMk id="5" creationId="{8D3CC5FB-E37C-49B7-AF4F-6069B6A7439E}"/>
          </ac:spMkLst>
        </pc:spChg>
        <pc:spChg chg="add del mod ord">
          <ac:chgData name="Raj, Razaq" userId="0ebd299a-6bdf-40d0-b211-3a0092e17bb2" providerId="ADAL" clId="{EB7310D7-3254-4CAB-AB40-E8D4405A2D57}" dt="2021-07-08T12:28:43.873" v="688" actId="26606"/>
          <ac:spMkLst>
            <pc:docMk/>
            <pc:sldMk cId="2667824098" sldId="475"/>
            <ac:spMk id="9" creationId="{6C7C4B52-F7FA-4216-AEC0-FA88BAB421CC}"/>
          </ac:spMkLst>
        </pc:spChg>
        <pc:graphicFrameChg chg="add del">
          <ac:chgData name="Raj, Razaq" userId="0ebd299a-6bdf-40d0-b211-3a0092e17bb2" providerId="ADAL" clId="{EB7310D7-3254-4CAB-AB40-E8D4405A2D57}" dt="2021-07-08T12:28:18.042" v="683" actId="26606"/>
          <ac:graphicFrameMkLst>
            <pc:docMk/>
            <pc:sldMk cId="2667824098" sldId="475"/>
            <ac:graphicFrameMk id="11" creationId="{5CB5C68F-EDF4-4729-9A06-2CFF80038F5B}"/>
          </ac:graphicFrameMkLst>
        </pc:graphicFrameChg>
        <pc:graphicFrameChg chg="add mod modGraphic">
          <ac:chgData name="Raj, Razaq" userId="0ebd299a-6bdf-40d0-b211-3a0092e17bb2" providerId="ADAL" clId="{EB7310D7-3254-4CAB-AB40-E8D4405A2D57}" dt="2021-07-08T12:29:14.723" v="694" actId="1076"/>
          <ac:graphicFrameMkLst>
            <pc:docMk/>
            <pc:sldMk cId="2667824098" sldId="475"/>
            <ac:graphicFrameMk id="12" creationId="{C8DB443E-D1A1-4F13-BFF2-46114C9E70B2}"/>
          </ac:graphicFrameMkLst>
        </pc:graphicFrameChg>
      </pc:sldChg>
      <pc:sldChg chg="addSp delSp modSp new mod modTransition modClrScheme chgLayout">
        <pc:chgData name="Raj, Razaq" userId="0ebd299a-6bdf-40d0-b211-3a0092e17bb2" providerId="ADAL" clId="{EB7310D7-3254-4CAB-AB40-E8D4405A2D57}" dt="2021-07-08T12:34:37.543" v="757"/>
        <pc:sldMkLst>
          <pc:docMk/>
          <pc:sldMk cId="2604806138" sldId="476"/>
        </pc:sldMkLst>
        <pc:spChg chg="mod">
          <ac:chgData name="Raj, Razaq" userId="0ebd299a-6bdf-40d0-b211-3a0092e17bb2" providerId="ADAL" clId="{EB7310D7-3254-4CAB-AB40-E8D4405A2D57}" dt="2021-07-08T12:33:55.829" v="751"/>
          <ac:spMkLst>
            <pc:docMk/>
            <pc:sldMk cId="2604806138" sldId="476"/>
            <ac:spMk id="2" creationId="{C6F926CA-3BBA-40F4-B871-5527C2959E18}"/>
          </ac:spMkLst>
        </pc:spChg>
        <pc:spChg chg="del">
          <ac:chgData name="Raj, Razaq" userId="0ebd299a-6bdf-40d0-b211-3a0092e17bb2" providerId="ADAL" clId="{EB7310D7-3254-4CAB-AB40-E8D4405A2D57}" dt="2021-07-08T12:30:31.877" v="707"/>
          <ac:spMkLst>
            <pc:docMk/>
            <pc:sldMk cId="2604806138" sldId="476"/>
            <ac:spMk id="3" creationId="{147E80B3-86FF-44D1-81CC-CE801CB62F14}"/>
          </ac:spMkLst>
        </pc:spChg>
        <pc:spChg chg="add del mod">
          <ac:chgData name="Raj, Razaq" userId="0ebd299a-6bdf-40d0-b211-3a0092e17bb2" providerId="ADAL" clId="{EB7310D7-3254-4CAB-AB40-E8D4405A2D57}" dt="2021-07-08T12:30:35.532" v="708" actId="26606"/>
          <ac:spMkLst>
            <pc:docMk/>
            <pc:sldMk cId="2604806138" sldId="476"/>
            <ac:spMk id="4" creationId="{958E3A43-ACCA-4A6B-B4CA-6BF656930F8B}"/>
          </ac:spMkLst>
        </pc:spChg>
        <pc:spChg chg="add del mod">
          <ac:chgData name="Raj, Razaq" userId="0ebd299a-6bdf-40d0-b211-3a0092e17bb2" providerId="ADAL" clId="{EB7310D7-3254-4CAB-AB40-E8D4405A2D57}" dt="2021-07-08T12:30:44.804" v="711" actId="26606"/>
          <ac:spMkLst>
            <pc:docMk/>
            <pc:sldMk cId="2604806138" sldId="476"/>
            <ac:spMk id="9" creationId="{C37D40B8-0AC5-479B-BCCB-88779241DFD6}"/>
          </ac:spMkLst>
        </pc:spChg>
        <pc:spChg chg="add mod ord">
          <ac:chgData name="Raj, Razaq" userId="0ebd299a-6bdf-40d0-b211-3a0092e17bb2" providerId="ADAL" clId="{EB7310D7-3254-4CAB-AB40-E8D4405A2D57}" dt="2021-07-08T12:33:55.829" v="751"/>
          <ac:spMkLst>
            <pc:docMk/>
            <pc:sldMk cId="2604806138" sldId="476"/>
            <ac:spMk id="14" creationId="{0DD9E475-243A-4A5F-9F71-716222945057}"/>
          </ac:spMkLst>
        </pc:spChg>
        <pc:spChg chg="add mod">
          <ac:chgData name="Raj, Razaq" userId="0ebd299a-6bdf-40d0-b211-3a0092e17bb2" providerId="ADAL" clId="{EB7310D7-3254-4CAB-AB40-E8D4405A2D57}" dt="2021-07-08T12:34:37.543" v="757"/>
          <ac:spMkLst>
            <pc:docMk/>
            <pc:sldMk cId="2604806138" sldId="476"/>
            <ac:spMk id="19" creationId="{1A912D9C-2098-46D5-B5F1-BCACA6EDE2C9}"/>
          </ac:spMkLst>
        </pc:spChg>
      </pc:sldChg>
      <pc:sldChg chg="addSp delSp modSp new mod">
        <pc:chgData name="Raj, Razaq" userId="0ebd299a-6bdf-40d0-b211-3a0092e17bb2" providerId="ADAL" clId="{EB7310D7-3254-4CAB-AB40-E8D4405A2D57}" dt="2021-07-08T12:39:21.435" v="799"/>
        <pc:sldMkLst>
          <pc:docMk/>
          <pc:sldMk cId="1732936370" sldId="477"/>
        </pc:sldMkLst>
        <pc:spChg chg="mod">
          <ac:chgData name="Raj, Razaq" userId="0ebd299a-6bdf-40d0-b211-3a0092e17bb2" providerId="ADAL" clId="{EB7310D7-3254-4CAB-AB40-E8D4405A2D57}" dt="2021-07-08T12:39:14.573" v="798"/>
          <ac:spMkLst>
            <pc:docMk/>
            <pc:sldMk cId="1732936370" sldId="477"/>
            <ac:spMk id="2" creationId="{D47394BA-E96D-4D7A-ADB4-EA178E5DCD3D}"/>
          </ac:spMkLst>
        </pc:spChg>
        <pc:spChg chg="del">
          <ac:chgData name="Raj, Razaq" userId="0ebd299a-6bdf-40d0-b211-3a0092e17bb2" providerId="ADAL" clId="{EB7310D7-3254-4CAB-AB40-E8D4405A2D57}" dt="2021-07-08T12:38:52.475" v="794" actId="478"/>
          <ac:spMkLst>
            <pc:docMk/>
            <pc:sldMk cId="1732936370" sldId="477"/>
            <ac:spMk id="3" creationId="{63030D06-E910-4B41-AB7E-C0610D45C902}"/>
          </ac:spMkLst>
        </pc:spChg>
        <pc:spChg chg="add mod">
          <ac:chgData name="Raj, Razaq" userId="0ebd299a-6bdf-40d0-b211-3a0092e17bb2" providerId="ADAL" clId="{EB7310D7-3254-4CAB-AB40-E8D4405A2D57}" dt="2021-07-08T12:38:49.626" v="793"/>
          <ac:spMkLst>
            <pc:docMk/>
            <pc:sldMk cId="1732936370" sldId="477"/>
            <ac:spMk id="5" creationId="{B4CB1872-B0CB-464B-8B5C-EDE579AC567E}"/>
          </ac:spMkLst>
        </pc:spChg>
        <pc:spChg chg="add mod">
          <ac:chgData name="Raj, Razaq" userId="0ebd299a-6bdf-40d0-b211-3a0092e17bb2" providerId="ADAL" clId="{EB7310D7-3254-4CAB-AB40-E8D4405A2D57}" dt="2021-07-08T12:38:49.626" v="793"/>
          <ac:spMkLst>
            <pc:docMk/>
            <pc:sldMk cId="1732936370" sldId="477"/>
            <ac:spMk id="6" creationId="{5502715A-1585-47D8-9323-80A4780607C4}"/>
          </ac:spMkLst>
        </pc:spChg>
        <pc:spChg chg="add mod">
          <ac:chgData name="Raj, Razaq" userId="0ebd299a-6bdf-40d0-b211-3a0092e17bb2" providerId="ADAL" clId="{EB7310D7-3254-4CAB-AB40-E8D4405A2D57}" dt="2021-07-08T12:38:49.626" v="793"/>
          <ac:spMkLst>
            <pc:docMk/>
            <pc:sldMk cId="1732936370" sldId="477"/>
            <ac:spMk id="7" creationId="{BD0103D3-DCAB-4D1D-9D8E-1680222E3A83}"/>
          </ac:spMkLst>
        </pc:spChg>
        <pc:spChg chg="add mod">
          <ac:chgData name="Raj, Razaq" userId="0ebd299a-6bdf-40d0-b211-3a0092e17bb2" providerId="ADAL" clId="{EB7310D7-3254-4CAB-AB40-E8D4405A2D57}" dt="2021-07-08T12:38:49.626" v="793"/>
          <ac:spMkLst>
            <pc:docMk/>
            <pc:sldMk cId="1732936370" sldId="477"/>
            <ac:spMk id="8" creationId="{AE27BEAB-A23E-470F-8894-08EC4DBF21AB}"/>
          </ac:spMkLst>
        </pc:spChg>
        <pc:spChg chg="add mod">
          <ac:chgData name="Raj, Razaq" userId="0ebd299a-6bdf-40d0-b211-3a0092e17bb2" providerId="ADAL" clId="{EB7310D7-3254-4CAB-AB40-E8D4405A2D57}" dt="2021-07-08T12:38:49.626" v="793"/>
          <ac:spMkLst>
            <pc:docMk/>
            <pc:sldMk cId="1732936370" sldId="477"/>
            <ac:spMk id="9" creationId="{F97AA137-F33C-46B6-9D83-CDE8F443EB51}"/>
          </ac:spMkLst>
        </pc:spChg>
        <pc:spChg chg="add mod">
          <ac:chgData name="Raj, Razaq" userId="0ebd299a-6bdf-40d0-b211-3a0092e17bb2" providerId="ADAL" clId="{EB7310D7-3254-4CAB-AB40-E8D4405A2D57}" dt="2021-07-08T12:38:49.626" v="793"/>
          <ac:spMkLst>
            <pc:docMk/>
            <pc:sldMk cId="1732936370" sldId="477"/>
            <ac:spMk id="10" creationId="{59C43118-5807-4A9F-99CE-ADB99E1D3C73}"/>
          </ac:spMkLst>
        </pc:spChg>
        <pc:spChg chg="add mod">
          <ac:chgData name="Raj, Razaq" userId="0ebd299a-6bdf-40d0-b211-3a0092e17bb2" providerId="ADAL" clId="{EB7310D7-3254-4CAB-AB40-E8D4405A2D57}" dt="2021-07-08T12:38:49.626" v="793"/>
          <ac:spMkLst>
            <pc:docMk/>
            <pc:sldMk cId="1732936370" sldId="477"/>
            <ac:spMk id="11" creationId="{A34E2503-C27F-4FDC-8122-C0876124AE74}"/>
          </ac:spMkLst>
        </pc:spChg>
        <pc:spChg chg="add mod">
          <ac:chgData name="Raj, Razaq" userId="0ebd299a-6bdf-40d0-b211-3a0092e17bb2" providerId="ADAL" clId="{EB7310D7-3254-4CAB-AB40-E8D4405A2D57}" dt="2021-07-08T12:38:49.626" v="793"/>
          <ac:spMkLst>
            <pc:docMk/>
            <pc:sldMk cId="1732936370" sldId="477"/>
            <ac:spMk id="12" creationId="{F2704B21-24E3-4D25-8778-9EB294A70972}"/>
          </ac:spMkLst>
        </pc:spChg>
        <pc:spChg chg="add mod">
          <ac:chgData name="Raj, Razaq" userId="0ebd299a-6bdf-40d0-b211-3a0092e17bb2" providerId="ADAL" clId="{EB7310D7-3254-4CAB-AB40-E8D4405A2D57}" dt="2021-07-08T12:38:49.626" v="793"/>
          <ac:spMkLst>
            <pc:docMk/>
            <pc:sldMk cId="1732936370" sldId="477"/>
            <ac:spMk id="13" creationId="{DDA86A11-3E26-4A8C-BC54-B059EB0C4693}"/>
          </ac:spMkLst>
        </pc:spChg>
        <pc:spChg chg="add mod">
          <ac:chgData name="Raj, Razaq" userId="0ebd299a-6bdf-40d0-b211-3a0092e17bb2" providerId="ADAL" clId="{EB7310D7-3254-4CAB-AB40-E8D4405A2D57}" dt="2021-07-08T12:38:49.626" v="793"/>
          <ac:spMkLst>
            <pc:docMk/>
            <pc:sldMk cId="1732936370" sldId="477"/>
            <ac:spMk id="14" creationId="{5460DCF5-392B-4A20-8CC2-522F3499398C}"/>
          </ac:spMkLst>
        </pc:spChg>
        <pc:spChg chg="add mod">
          <ac:chgData name="Raj, Razaq" userId="0ebd299a-6bdf-40d0-b211-3a0092e17bb2" providerId="ADAL" clId="{EB7310D7-3254-4CAB-AB40-E8D4405A2D57}" dt="2021-07-08T12:38:49.626" v="793"/>
          <ac:spMkLst>
            <pc:docMk/>
            <pc:sldMk cId="1732936370" sldId="477"/>
            <ac:spMk id="15" creationId="{2F2A0F23-84E7-4D0F-97FD-C0A599B7CC17}"/>
          </ac:spMkLst>
        </pc:spChg>
        <pc:spChg chg="add del mod">
          <ac:chgData name="Raj, Razaq" userId="0ebd299a-6bdf-40d0-b211-3a0092e17bb2" providerId="ADAL" clId="{EB7310D7-3254-4CAB-AB40-E8D4405A2D57}" dt="2021-07-08T12:39:21.435" v="799"/>
          <ac:spMkLst>
            <pc:docMk/>
            <pc:sldMk cId="1732936370" sldId="477"/>
            <ac:spMk id="16" creationId="{27EE22EA-6B15-4AE8-A57D-95CD4C1C9C2E}"/>
          </ac:spMkLst>
        </pc:spChg>
        <pc:grpChg chg="add mod">
          <ac:chgData name="Raj, Razaq" userId="0ebd299a-6bdf-40d0-b211-3a0092e17bb2" providerId="ADAL" clId="{EB7310D7-3254-4CAB-AB40-E8D4405A2D57}" dt="2021-07-08T12:39:00.946" v="797" actId="14100"/>
          <ac:grpSpMkLst>
            <pc:docMk/>
            <pc:sldMk cId="1732936370" sldId="477"/>
            <ac:grpSpMk id="4" creationId="{F2353751-9CAF-4D70-8BF0-8B445BA336F9}"/>
          </ac:grpSpMkLst>
        </pc:grpChg>
      </pc:sldChg>
      <pc:sldChg chg="addSp delSp modSp new mod">
        <pc:chgData name="Raj, Razaq" userId="0ebd299a-6bdf-40d0-b211-3a0092e17bb2" providerId="ADAL" clId="{EB7310D7-3254-4CAB-AB40-E8D4405A2D57}" dt="2021-07-08T12:45:42.207" v="847" actId="14100"/>
        <pc:sldMkLst>
          <pc:docMk/>
          <pc:sldMk cId="2854153156" sldId="478"/>
        </pc:sldMkLst>
        <pc:spChg chg="mod">
          <ac:chgData name="Raj, Razaq" userId="0ebd299a-6bdf-40d0-b211-3a0092e17bb2" providerId="ADAL" clId="{EB7310D7-3254-4CAB-AB40-E8D4405A2D57}" dt="2021-07-08T12:44:17.531" v="832" actId="26606"/>
          <ac:spMkLst>
            <pc:docMk/>
            <pc:sldMk cId="2854153156" sldId="478"/>
            <ac:spMk id="2" creationId="{178FC6A5-64D4-45F3-9550-FF475CB40B6B}"/>
          </ac:spMkLst>
        </pc:spChg>
        <pc:spChg chg="add del">
          <ac:chgData name="Raj, Razaq" userId="0ebd299a-6bdf-40d0-b211-3a0092e17bb2" providerId="ADAL" clId="{EB7310D7-3254-4CAB-AB40-E8D4405A2D57}" dt="2021-07-08T12:43:50.737" v="825"/>
          <ac:spMkLst>
            <pc:docMk/>
            <pc:sldMk cId="2854153156" sldId="478"/>
            <ac:spMk id="3" creationId="{F88BD44D-98F1-4B3C-8DCF-281D2BA22BF6}"/>
          </ac:spMkLst>
        </pc:spChg>
        <pc:spChg chg="add del mod">
          <ac:chgData name="Raj, Razaq" userId="0ebd299a-6bdf-40d0-b211-3a0092e17bb2" providerId="ADAL" clId="{EB7310D7-3254-4CAB-AB40-E8D4405A2D57}" dt="2021-07-08T12:43:29.983" v="824"/>
          <ac:spMkLst>
            <pc:docMk/>
            <pc:sldMk cId="2854153156" sldId="478"/>
            <ac:spMk id="5" creationId="{9B90FC94-7F57-4347-B705-B773F9217F8D}"/>
          </ac:spMkLst>
        </pc:spChg>
        <pc:spChg chg="add del mod">
          <ac:chgData name="Raj, Razaq" userId="0ebd299a-6bdf-40d0-b211-3a0092e17bb2" providerId="ADAL" clId="{EB7310D7-3254-4CAB-AB40-E8D4405A2D57}" dt="2021-07-08T12:43:21.852" v="821" actId="478"/>
          <ac:spMkLst>
            <pc:docMk/>
            <pc:sldMk cId="2854153156" sldId="478"/>
            <ac:spMk id="6" creationId="{8AA74EB8-54ED-46C2-AAD5-1A1ED720BD20}"/>
          </ac:spMkLst>
        </pc:spChg>
        <pc:spChg chg="add del">
          <ac:chgData name="Raj, Razaq" userId="0ebd299a-6bdf-40d0-b211-3a0092e17bb2" providerId="ADAL" clId="{EB7310D7-3254-4CAB-AB40-E8D4405A2D57}" dt="2021-07-08T12:43:54.603" v="826" actId="478"/>
          <ac:spMkLst>
            <pc:docMk/>
            <pc:sldMk cId="2854153156" sldId="478"/>
            <ac:spMk id="8" creationId="{0982F98C-2C10-4F28-BBAF-EC4EB3A265C7}"/>
          </ac:spMkLst>
        </pc:spChg>
        <pc:spChg chg="add del mod">
          <ac:chgData name="Raj, Razaq" userId="0ebd299a-6bdf-40d0-b211-3a0092e17bb2" providerId="ADAL" clId="{EB7310D7-3254-4CAB-AB40-E8D4405A2D57}" dt="2021-07-08T12:44:02.186" v="827"/>
          <ac:spMkLst>
            <pc:docMk/>
            <pc:sldMk cId="2854153156" sldId="478"/>
            <ac:spMk id="9" creationId="{225F01C6-C97E-45E0-ADB5-B672F86FC128}"/>
          </ac:spMkLst>
        </pc:spChg>
        <pc:spChg chg="add mod">
          <ac:chgData name="Raj, Razaq" userId="0ebd299a-6bdf-40d0-b211-3a0092e17bb2" providerId="ADAL" clId="{EB7310D7-3254-4CAB-AB40-E8D4405A2D57}" dt="2021-07-08T12:45:42.207" v="847" actId="14100"/>
          <ac:spMkLst>
            <pc:docMk/>
            <pc:sldMk cId="2854153156" sldId="478"/>
            <ac:spMk id="11" creationId="{917D770B-D273-4E98-98D9-E416D433D0C4}"/>
          </ac:spMkLst>
        </pc:spChg>
        <pc:graphicFrameChg chg="add del mod">
          <ac:chgData name="Raj, Razaq" userId="0ebd299a-6bdf-40d0-b211-3a0092e17bb2" providerId="ADAL" clId="{EB7310D7-3254-4CAB-AB40-E8D4405A2D57}" dt="2021-07-08T12:43:29.983" v="824"/>
          <ac:graphicFrameMkLst>
            <pc:docMk/>
            <pc:sldMk cId="2854153156" sldId="478"/>
            <ac:graphicFrameMk id="4" creationId="{C0E6B092-696A-4D0B-B753-7E8BE26ECF3A}"/>
          </ac:graphicFrameMkLst>
        </pc:graphicFrameChg>
        <pc:graphicFrameChg chg="add del mod">
          <ac:chgData name="Raj, Razaq" userId="0ebd299a-6bdf-40d0-b211-3a0092e17bb2" providerId="ADAL" clId="{EB7310D7-3254-4CAB-AB40-E8D4405A2D57}" dt="2021-07-08T12:43:54.603" v="826" actId="478"/>
          <ac:graphicFrameMkLst>
            <pc:docMk/>
            <pc:sldMk cId="2854153156" sldId="478"/>
            <ac:graphicFrameMk id="7" creationId="{8EE17475-4E52-4171-9291-3D024D3D2BA5}"/>
          </ac:graphicFrameMkLst>
        </pc:graphicFrameChg>
        <pc:picChg chg="add mod">
          <ac:chgData name="Raj, Razaq" userId="0ebd299a-6bdf-40d0-b211-3a0092e17bb2" providerId="ADAL" clId="{EB7310D7-3254-4CAB-AB40-E8D4405A2D57}" dt="2021-07-08T12:45:07.102" v="838" actId="1076"/>
          <ac:picMkLst>
            <pc:docMk/>
            <pc:sldMk cId="2854153156" sldId="478"/>
            <ac:picMk id="10" creationId="{F95DB76C-B7EF-41A1-8CE0-87308617B99D}"/>
          </ac:picMkLst>
        </pc:picChg>
      </pc:sldChg>
      <pc:sldMasterChg chg="delSldLayout">
        <pc:chgData name="Raj, Razaq" userId="0ebd299a-6bdf-40d0-b211-3a0092e17bb2" providerId="ADAL" clId="{EB7310D7-3254-4CAB-AB40-E8D4405A2D57}" dt="2021-07-08T12:34:45.475" v="758" actId="47"/>
        <pc:sldMasterMkLst>
          <pc:docMk/>
          <pc:sldMasterMk cId="862979560" sldId="2147483676"/>
        </pc:sldMasterMkLst>
        <pc:sldLayoutChg chg="del">
          <pc:chgData name="Raj, Razaq" userId="0ebd299a-6bdf-40d0-b211-3a0092e17bb2" providerId="ADAL" clId="{EB7310D7-3254-4CAB-AB40-E8D4405A2D57}" dt="2021-07-07T13:45:28.503" v="101" actId="47"/>
          <pc:sldLayoutMkLst>
            <pc:docMk/>
            <pc:sldMasterMk cId="862979560" sldId="2147483676"/>
            <pc:sldLayoutMk cId="0" sldId="2147483689"/>
          </pc:sldLayoutMkLst>
        </pc:sldLayoutChg>
        <pc:sldLayoutChg chg="del">
          <pc:chgData name="Raj, Razaq" userId="0ebd299a-6bdf-40d0-b211-3a0092e17bb2" providerId="ADAL" clId="{EB7310D7-3254-4CAB-AB40-E8D4405A2D57}" dt="2021-07-07T14:20:29.758" v="477" actId="47"/>
          <pc:sldLayoutMkLst>
            <pc:docMk/>
            <pc:sldMasterMk cId="862979560" sldId="2147483676"/>
            <pc:sldLayoutMk cId="3802284496" sldId="2147483692"/>
          </pc:sldLayoutMkLst>
        </pc:sldLayoutChg>
        <pc:sldLayoutChg chg="del">
          <pc:chgData name="Raj, Razaq" userId="0ebd299a-6bdf-40d0-b211-3a0092e17bb2" providerId="ADAL" clId="{EB7310D7-3254-4CAB-AB40-E8D4405A2D57}" dt="2021-07-08T12:34:45.475" v="758" actId="47"/>
          <pc:sldLayoutMkLst>
            <pc:docMk/>
            <pc:sldMasterMk cId="862979560" sldId="2147483676"/>
            <pc:sldLayoutMk cId="1821253162" sldId="2147483693"/>
          </pc:sldLayoutMkLst>
        </pc:sldLayoutChg>
      </pc:sldMasterChg>
    </pc:docChg>
  </pc:docChgLst>
</pc:chgInfo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7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svg"/><Relationship Id="rId13" Type="http://schemas.openxmlformats.org/officeDocument/2006/relationships/image" Target="../media/image42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svg"/><Relationship Id="rId2" Type="http://schemas.openxmlformats.org/officeDocument/2006/relationships/image" Target="../media/image31.svg"/><Relationship Id="rId16" Type="http://schemas.openxmlformats.org/officeDocument/2006/relationships/image" Target="../media/image45.svg"/><Relationship Id="rId1" Type="http://schemas.openxmlformats.org/officeDocument/2006/relationships/image" Target="../media/image30.png"/><Relationship Id="rId6" Type="http://schemas.openxmlformats.org/officeDocument/2006/relationships/image" Target="../media/image35.sv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10" Type="http://schemas.openxmlformats.org/officeDocument/2006/relationships/image" Target="../media/image39.svg"/><Relationship Id="rId4" Type="http://schemas.openxmlformats.org/officeDocument/2006/relationships/image" Target="../media/image33.svg"/><Relationship Id="rId9" Type="http://schemas.openxmlformats.org/officeDocument/2006/relationships/image" Target="../media/image38.png"/><Relationship Id="rId14" Type="http://schemas.openxmlformats.org/officeDocument/2006/relationships/image" Target="../media/image43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7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svg"/><Relationship Id="rId13" Type="http://schemas.openxmlformats.org/officeDocument/2006/relationships/image" Target="../media/image42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svg"/><Relationship Id="rId2" Type="http://schemas.openxmlformats.org/officeDocument/2006/relationships/image" Target="../media/image31.svg"/><Relationship Id="rId16" Type="http://schemas.openxmlformats.org/officeDocument/2006/relationships/image" Target="../media/image45.svg"/><Relationship Id="rId1" Type="http://schemas.openxmlformats.org/officeDocument/2006/relationships/image" Target="../media/image30.png"/><Relationship Id="rId6" Type="http://schemas.openxmlformats.org/officeDocument/2006/relationships/image" Target="../media/image35.sv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10" Type="http://schemas.openxmlformats.org/officeDocument/2006/relationships/image" Target="../media/image39.svg"/><Relationship Id="rId4" Type="http://schemas.openxmlformats.org/officeDocument/2006/relationships/image" Target="../media/image33.svg"/><Relationship Id="rId9" Type="http://schemas.openxmlformats.org/officeDocument/2006/relationships/image" Target="../media/image38.png"/><Relationship Id="rId14" Type="http://schemas.openxmlformats.org/officeDocument/2006/relationships/image" Target="../media/image4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CBFAFC-68D4-4AF1-96E6-BF9A56A08CDA}" type="doc">
      <dgm:prSet loTypeId="urn:microsoft.com/office/officeart/2005/8/layout/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FEF296-A57C-4E9F-A38E-299BDFA94C66}">
      <dgm:prSet/>
      <dgm:spPr/>
      <dgm:t>
        <a:bodyPr/>
        <a:lstStyle/>
        <a:p>
          <a:r>
            <a:rPr lang="en-GB" b="1" dirty="0">
              <a:solidFill>
                <a:srgbClr val="FFFF00"/>
              </a:solidFill>
            </a:rPr>
            <a:t>Ticketmaster (2019, p.29) stated that: </a:t>
          </a:r>
          <a:endParaRPr lang="en-US" dirty="0">
            <a:solidFill>
              <a:srgbClr val="FFFF00"/>
            </a:solidFill>
          </a:endParaRPr>
        </a:p>
      </dgm:t>
    </dgm:pt>
    <dgm:pt modelId="{2956B0EE-176D-4E05-87BE-5363FD4003EF}" type="parTrans" cxnId="{A465D666-D4EE-490E-8666-106484273514}">
      <dgm:prSet/>
      <dgm:spPr/>
      <dgm:t>
        <a:bodyPr/>
        <a:lstStyle/>
        <a:p>
          <a:endParaRPr lang="en-US"/>
        </a:p>
      </dgm:t>
    </dgm:pt>
    <dgm:pt modelId="{83A11168-33CB-4B09-879B-6926124FD0CF}" type="sibTrans" cxnId="{A465D666-D4EE-490E-8666-106484273514}">
      <dgm:prSet/>
      <dgm:spPr/>
      <dgm:t>
        <a:bodyPr/>
        <a:lstStyle/>
        <a:p>
          <a:endParaRPr lang="en-US"/>
        </a:p>
      </dgm:t>
    </dgm:pt>
    <dgm:pt modelId="{078DBF61-9532-430F-9395-B742615F092D}">
      <dgm:prSet/>
      <dgm:spPr/>
      <dgm:t>
        <a:bodyPr/>
        <a:lstStyle/>
        <a:p>
          <a:r>
            <a:rPr lang="en-GB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“It’s encouraging to see that there is openness amongst festival-goers to engage with sponsors. Despite the majority being neutral towards sponsors, two in five believe that sponsorship is a great way for brands to promote their products and services, with 24% going as far as to say that visiting sponsor areas are an important part of the experience.”</a:t>
          </a:r>
          <a:endParaRPr lang="en-US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C503819-8674-44FD-8FFF-F0359C97A7C7}" type="parTrans" cxnId="{A209CDB7-04A9-4C79-8260-529D8FA9B1AC}">
      <dgm:prSet/>
      <dgm:spPr/>
      <dgm:t>
        <a:bodyPr/>
        <a:lstStyle/>
        <a:p>
          <a:endParaRPr lang="en-US"/>
        </a:p>
      </dgm:t>
    </dgm:pt>
    <dgm:pt modelId="{C11C0219-9FC6-4B97-8799-834D4E791A37}" type="sibTrans" cxnId="{A209CDB7-04A9-4C79-8260-529D8FA9B1AC}">
      <dgm:prSet/>
      <dgm:spPr/>
      <dgm:t>
        <a:bodyPr/>
        <a:lstStyle/>
        <a:p>
          <a:endParaRPr lang="en-US"/>
        </a:p>
      </dgm:t>
    </dgm:pt>
    <dgm:pt modelId="{FDB1B6F1-8FEB-4C03-ABA5-87AC711AD7FC}" type="pres">
      <dgm:prSet presAssocID="{7FCBFAFC-68D4-4AF1-96E6-BF9A56A08CDA}" presName="Name0" presStyleCnt="0">
        <dgm:presLayoutVars>
          <dgm:dir/>
          <dgm:animLvl val="lvl"/>
          <dgm:resizeHandles val="exact"/>
        </dgm:presLayoutVars>
      </dgm:prSet>
      <dgm:spPr/>
    </dgm:pt>
    <dgm:pt modelId="{939DDABB-EECF-47FD-A80F-C8B5BFFF2A5F}" type="pres">
      <dgm:prSet presAssocID="{078DBF61-9532-430F-9395-B742615F092D}" presName="boxAndChildren" presStyleCnt="0"/>
      <dgm:spPr/>
    </dgm:pt>
    <dgm:pt modelId="{A9C861FB-516E-47A9-8905-C9BE43840745}" type="pres">
      <dgm:prSet presAssocID="{078DBF61-9532-430F-9395-B742615F092D}" presName="parentTextBox" presStyleLbl="node1" presStyleIdx="0" presStyleCnt="2"/>
      <dgm:spPr/>
    </dgm:pt>
    <dgm:pt modelId="{92116F9D-2C4D-4EFE-8E21-89C9C36782C2}" type="pres">
      <dgm:prSet presAssocID="{83A11168-33CB-4B09-879B-6926124FD0CF}" presName="sp" presStyleCnt="0"/>
      <dgm:spPr/>
    </dgm:pt>
    <dgm:pt modelId="{2650E743-5033-47DF-9F31-1A1810C5A9E8}" type="pres">
      <dgm:prSet presAssocID="{5AFEF296-A57C-4E9F-A38E-299BDFA94C66}" presName="arrowAndChildren" presStyleCnt="0"/>
      <dgm:spPr/>
    </dgm:pt>
    <dgm:pt modelId="{FBF2861A-D9E0-4A32-A30C-776345BC1780}" type="pres">
      <dgm:prSet presAssocID="{5AFEF296-A57C-4E9F-A38E-299BDFA94C66}" presName="parentTextArrow" presStyleLbl="node1" presStyleIdx="1" presStyleCnt="2" custScaleY="42450"/>
      <dgm:spPr/>
    </dgm:pt>
  </dgm:ptLst>
  <dgm:cxnLst>
    <dgm:cxn modelId="{E70A4814-0BFA-4A31-B90D-AB83D31E46D7}" type="presOf" srcId="{7FCBFAFC-68D4-4AF1-96E6-BF9A56A08CDA}" destId="{FDB1B6F1-8FEB-4C03-ABA5-87AC711AD7FC}" srcOrd="0" destOrd="0" presId="urn:microsoft.com/office/officeart/2005/8/layout/process4"/>
    <dgm:cxn modelId="{A465D666-D4EE-490E-8666-106484273514}" srcId="{7FCBFAFC-68D4-4AF1-96E6-BF9A56A08CDA}" destId="{5AFEF296-A57C-4E9F-A38E-299BDFA94C66}" srcOrd="0" destOrd="0" parTransId="{2956B0EE-176D-4E05-87BE-5363FD4003EF}" sibTransId="{83A11168-33CB-4B09-879B-6926124FD0CF}"/>
    <dgm:cxn modelId="{A209CDB7-04A9-4C79-8260-529D8FA9B1AC}" srcId="{7FCBFAFC-68D4-4AF1-96E6-BF9A56A08CDA}" destId="{078DBF61-9532-430F-9395-B742615F092D}" srcOrd="1" destOrd="0" parTransId="{5C503819-8674-44FD-8FFF-F0359C97A7C7}" sibTransId="{C11C0219-9FC6-4B97-8799-834D4E791A37}"/>
    <dgm:cxn modelId="{E01BEDB8-C82D-4FC1-86B4-4E1D2D99BDBE}" type="presOf" srcId="{078DBF61-9532-430F-9395-B742615F092D}" destId="{A9C861FB-516E-47A9-8905-C9BE43840745}" srcOrd="0" destOrd="0" presId="urn:microsoft.com/office/officeart/2005/8/layout/process4"/>
    <dgm:cxn modelId="{B7B968E3-E296-49B8-B24D-AE710E716FB4}" type="presOf" srcId="{5AFEF296-A57C-4E9F-A38E-299BDFA94C66}" destId="{FBF2861A-D9E0-4A32-A30C-776345BC1780}" srcOrd="0" destOrd="0" presId="urn:microsoft.com/office/officeart/2005/8/layout/process4"/>
    <dgm:cxn modelId="{933B80CB-B47A-49F1-9650-B0303D151C11}" type="presParOf" srcId="{FDB1B6F1-8FEB-4C03-ABA5-87AC711AD7FC}" destId="{939DDABB-EECF-47FD-A80F-C8B5BFFF2A5F}" srcOrd="0" destOrd="0" presId="urn:microsoft.com/office/officeart/2005/8/layout/process4"/>
    <dgm:cxn modelId="{C8550686-5F5F-4088-BE99-EC2C6F676123}" type="presParOf" srcId="{939DDABB-EECF-47FD-A80F-C8B5BFFF2A5F}" destId="{A9C861FB-516E-47A9-8905-C9BE43840745}" srcOrd="0" destOrd="0" presId="urn:microsoft.com/office/officeart/2005/8/layout/process4"/>
    <dgm:cxn modelId="{AC7FB9ED-C3BF-4808-818B-AFDD2F8C8937}" type="presParOf" srcId="{FDB1B6F1-8FEB-4C03-ABA5-87AC711AD7FC}" destId="{92116F9D-2C4D-4EFE-8E21-89C9C36782C2}" srcOrd="1" destOrd="0" presId="urn:microsoft.com/office/officeart/2005/8/layout/process4"/>
    <dgm:cxn modelId="{7494531F-9FAC-447A-854C-9A6FC4B2BABA}" type="presParOf" srcId="{FDB1B6F1-8FEB-4C03-ABA5-87AC711AD7FC}" destId="{2650E743-5033-47DF-9F31-1A1810C5A9E8}" srcOrd="2" destOrd="0" presId="urn:microsoft.com/office/officeart/2005/8/layout/process4"/>
    <dgm:cxn modelId="{1B55829D-C65D-4D1A-9406-39FF99217F3D}" type="presParOf" srcId="{2650E743-5033-47DF-9F31-1A1810C5A9E8}" destId="{FBF2861A-D9E0-4A32-A30C-776345BC178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B4200C2-C1FB-4983-8EB1-EB16181D77AA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BA78C17-55CC-4FED-8630-0293435F300B}">
      <dgm:prSet/>
      <dgm:spPr/>
      <dgm:t>
        <a:bodyPr/>
        <a:lstStyle/>
        <a:p>
          <a:r>
            <a:rPr lang="en-GB"/>
            <a:t>The term experiential marketing refers to actual customer experiences with the brand/product/service that drive sales and increase brand image and awareness. </a:t>
          </a:r>
          <a:endParaRPr lang="en-US"/>
        </a:p>
      </dgm:t>
    </dgm:pt>
    <dgm:pt modelId="{41371955-CA6B-4BD6-B830-14CBFC438EA9}" type="parTrans" cxnId="{389BD1B4-A84B-43D4-89A2-59DFF2F7255C}">
      <dgm:prSet/>
      <dgm:spPr/>
      <dgm:t>
        <a:bodyPr/>
        <a:lstStyle/>
        <a:p>
          <a:endParaRPr lang="en-US"/>
        </a:p>
      </dgm:t>
    </dgm:pt>
    <dgm:pt modelId="{0687FDEF-9816-4286-98B9-664399D53D77}" type="sibTrans" cxnId="{389BD1B4-A84B-43D4-89A2-59DFF2F7255C}">
      <dgm:prSet/>
      <dgm:spPr/>
      <dgm:t>
        <a:bodyPr/>
        <a:lstStyle/>
        <a:p>
          <a:endParaRPr lang="en-US"/>
        </a:p>
      </dgm:t>
    </dgm:pt>
    <dgm:pt modelId="{02C3C65A-F33A-4906-89B1-A1552AB328F0}">
      <dgm:prSet custT="1"/>
      <dgm:spPr/>
      <dgm:t>
        <a:bodyPr/>
        <a:lstStyle/>
        <a:p>
          <a:r>
            <a: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More women are becoming fans.</a:t>
          </a:r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A11AC64-DA97-4342-9C1A-5B294743B302}" type="parTrans" cxnId="{24E761D1-1D13-4E59-A0CE-3EE02CA4512F}">
      <dgm:prSet/>
      <dgm:spPr/>
      <dgm:t>
        <a:bodyPr/>
        <a:lstStyle/>
        <a:p>
          <a:endParaRPr lang="en-US"/>
        </a:p>
      </dgm:t>
    </dgm:pt>
    <dgm:pt modelId="{A36D3EF6-754A-4247-876E-886F141D8B87}" type="sibTrans" cxnId="{24E761D1-1D13-4E59-A0CE-3EE02CA4512F}">
      <dgm:prSet/>
      <dgm:spPr/>
      <dgm:t>
        <a:bodyPr/>
        <a:lstStyle/>
        <a:p>
          <a:endParaRPr lang="en-US"/>
        </a:p>
      </dgm:t>
    </dgm:pt>
    <dgm:pt modelId="{673EEB57-A02D-4A84-83D3-29873E83B928}">
      <dgm:prSet custT="1"/>
      <dgm:spPr/>
      <dgm:t>
        <a:bodyPr/>
        <a:lstStyle/>
        <a:p>
          <a:r>
            <a: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There is an increasing drive for gamification.</a:t>
          </a:r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228035-703A-4977-BF71-00DC9E6AE555}" type="parTrans" cxnId="{7E14A76B-9E98-432F-ACAE-5FDCE43CEBC4}">
      <dgm:prSet/>
      <dgm:spPr/>
      <dgm:t>
        <a:bodyPr/>
        <a:lstStyle/>
        <a:p>
          <a:endParaRPr lang="en-US"/>
        </a:p>
      </dgm:t>
    </dgm:pt>
    <dgm:pt modelId="{D15C70E4-14BE-4653-B353-4110EBF9FC1A}" type="sibTrans" cxnId="{7E14A76B-9E98-432F-ACAE-5FDCE43CEBC4}">
      <dgm:prSet/>
      <dgm:spPr/>
      <dgm:t>
        <a:bodyPr/>
        <a:lstStyle/>
        <a:p>
          <a:endParaRPr lang="en-US"/>
        </a:p>
      </dgm:t>
    </dgm:pt>
    <dgm:pt modelId="{139C1ECA-B896-458C-AC69-8C31D70C832B}">
      <dgm:prSet custT="1"/>
      <dgm:spPr/>
      <dgm:t>
        <a:bodyPr/>
        <a:lstStyle/>
        <a:p>
          <a:r>
            <a: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Sports marketing is shifting to new and different marketing platforms.</a:t>
          </a:r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C003D7-AF2E-45E4-AE88-1C177B9B7FFD}" type="parTrans" cxnId="{46B314B4-569B-4E5A-BDA9-F4E3341C0BA2}">
      <dgm:prSet/>
      <dgm:spPr/>
      <dgm:t>
        <a:bodyPr/>
        <a:lstStyle/>
        <a:p>
          <a:endParaRPr lang="en-US"/>
        </a:p>
      </dgm:t>
    </dgm:pt>
    <dgm:pt modelId="{0F87F923-4051-48D7-B763-A92980F1FB9D}" type="sibTrans" cxnId="{46B314B4-569B-4E5A-BDA9-F4E3341C0BA2}">
      <dgm:prSet/>
      <dgm:spPr/>
      <dgm:t>
        <a:bodyPr/>
        <a:lstStyle/>
        <a:p>
          <a:endParaRPr lang="en-US"/>
        </a:p>
      </dgm:t>
    </dgm:pt>
    <dgm:pt modelId="{BDCD253B-CC29-468C-90E0-BAC4C1B79180}">
      <dgm:prSet custT="1"/>
      <dgm:spPr/>
      <dgm:t>
        <a:bodyPr/>
        <a:lstStyle/>
        <a:p>
          <a:r>
            <a: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Sports fans are demanding more engaging and immersive experiences.</a:t>
          </a:r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63105CC-E588-457C-B0B9-F4D9EEF5397E}" type="parTrans" cxnId="{0C62C6E3-B3BB-4B89-BB2D-B435BBB1F89A}">
      <dgm:prSet/>
      <dgm:spPr/>
      <dgm:t>
        <a:bodyPr/>
        <a:lstStyle/>
        <a:p>
          <a:endParaRPr lang="en-US"/>
        </a:p>
      </dgm:t>
    </dgm:pt>
    <dgm:pt modelId="{F787847E-ED80-46EC-AA31-5DDC0E853588}" type="sibTrans" cxnId="{0C62C6E3-B3BB-4B89-BB2D-B435BBB1F89A}">
      <dgm:prSet/>
      <dgm:spPr/>
      <dgm:t>
        <a:bodyPr/>
        <a:lstStyle/>
        <a:p>
          <a:endParaRPr lang="en-US"/>
        </a:p>
      </dgm:t>
    </dgm:pt>
    <dgm:pt modelId="{F42DDD55-CAC2-4EAA-9D57-F964F7FCCC7D}">
      <dgm:prSet custT="1"/>
      <dgm:spPr/>
      <dgm:t>
        <a:bodyPr/>
        <a:lstStyle/>
        <a:p>
          <a:r>
            <a: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Sports marketing is shifting to be more lifestyle and entertainment orientated.</a:t>
          </a:r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3AA8CE0-FB2B-44F5-A4BA-DDB37B8EB1BF}" type="parTrans" cxnId="{DC0FA614-721C-41AA-B40C-A3545976D29E}">
      <dgm:prSet/>
      <dgm:spPr/>
      <dgm:t>
        <a:bodyPr/>
        <a:lstStyle/>
        <a:p>
          <a:endParaRPr lang="en-US"/>
        </a:p>
      </dgm:t>
    </dgm:pt>
    <dgm:pt modelId="{ECE34638-C598-4C3D-9E6F-0146FEE64626}" type="sibTrans" cxnId="{DC0FA614-721C-41AA-B40C-A3545976D29E}">
      <dgm:prSet/>
      <dgm:spPr/>
      <dgm:t>
        <a:bodyPr/>
        <a:lstStyle/>
        <a:p>
          <a:endParaRPr lang="en-US"/>
        </a:p>
      </dgm:t>
    </dgm:pt>
    <dgm:pt modelId="{CE5E8EE1-DBC1-4924-A695-953CCD407724}">
      <dgm:prSet custT="1"/>
      <dgm:spPr/>
      <dgm:t>
        <a:bodyPr/>
        <a:lstStyle/>
        <a:p>
          <a:r>
            <a: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Sports marketing culture is becoming more inclusive.</a:t>
          </a:r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2216B4-2322-40D7-8278-C71414C27B1B}" type="parTrans" cxnId="{B47A0740-8F80-421A-B53F-0AADD52C339E}">
      <dgm:prSet/>
      <dgm:spPr/>
      <dgm:t>
        <a:bodyPr/>
        <a:lstStyle/>
        <a:p>
          <a:endParaRPr lang="en-US"/>
        </a:p>
      </dgm:t>
    </dgm:pt>
    <dgm:pt modelId="{53E9FA2D-9B1A-4EF4-AA8A-2815CCA5D425}" type="sibTrans" cxnId="{B47A0740-8F80-421A-B53F-0AADD52C339E}">
      <dgm:prSet/>
      <dgm:spPr/>
      <dgm:t>
        <a:bodyPr/>
        <a:lstStyle/>
        <a:p>
          <a:endParaRPr lang="en-US"/>
        </a:p>
      </dgm:t>
    </dgm:pt>
    <dgm:pt modelId="{F4B06979-2071-4801-9A71-FD6DE3074043}">
      <dgm:prSet/>
      <dgm:spPr/>
      <dgm:t>
        <a:bodyPr/>
        <a:lstStyle/>
        <a:p>
          <a:endParaRPr lang="en-US" sz="1800" dirty="0"/>
        </a:p>
      </dgm:t>
    </dgm:pt>
    <dgm:pt modelId="{A49F0090-9F89-4573-8648-BF3E60297502}" type="parTrans" cxnId="{1F61F97E-B9E7-40F0-9A8D-FC80E90826E9}">
      <dgm:prSet/>
      <dgm:spPr/>
      <dgm:t>
        <a:bodyPr/>
        <a:lstStyle/>
        <a:p>
          <a:endParaRPr lang="en-GB"/>
        </a:p>
      </dgm:t>
    </dgm:pt>
    <dgm:pt modelId="{11CC9E70-25B4-495D-8DF9-EFC85260560C}" type="sibTrans" cxnId="{1F61F97E-B9E7-40F0-9A8D-FC80E90826E9}">
      <dgm:prSet/>
      <dgm:spPr/>
    </dgm:pt>
    <dgm:pt modelId="{EE2233BB-0971-486B-9225-ED880D8687D7}" type="pres">
      <dgm:prSet presAssocID="{CB4200C2-C1FB-4983-8EB1-EB16181D77AA}" presName="linear" presStyleCnt="0">
        <dgm:presLayoutVars>
          <dgm:animLvl val="lvl"/>
          <dgm:resizeHandles val="exact"/>
        </dgm:presLayoutVars>
      </dgm:prSet>
      <dgm:spPr/>
    </dgm:pt>
    <dgm:pt modelId="{31DBD399-4626-4DB1-B058-2220D68643CD}" type="pres">
      <dgm:prSet presAssocID="{6BA78C17-55CC-4FED-8630-0293435F300B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5592864F-315D-4B45-A346-EFC78C7C1B8B}" type="pres">
      <dgm:prSet presAssocID="{6BA78C17-55CC-4FED-8630-0293435F300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C0FA614-721C-41AA-B40C-A3545976D29E}" srcId="{6BA78C17-55CC-4FED-8630-0293435F300B}" destId="{F42DDD55-CAC2-4EAA-9D57-F964F7FCCC7D}" srcOrd="5" destOrd="0" parTransId="{73AA8CE0-FB2B-44F5-A4BA-DDB37B8EB1BF}" sibTransId="{ECE34638-C598-4C3D-9E6F-0146FEE64626}"/>
    <dgm:cxn modelId="{C9A9F326-E34A-4B32-863F-72FB26478F43}" type="presOf" srcId="{673EEB57-A02D-4A84-83D3-29873E83B928}" destId="{5592864F-315D-4B45-A346-EFC78C7C1B8B}" srcOrd="0" destOrd="2" presId="urn:microsoft.com/office/officeart/2005/8/layout/vList2"/>
    <dgm:cxn modelId="{B47A0740-8F80-421A-B53F-0AADD52C339E}" srcId="{6BA78C17-55CC-4FED-8630-0293435F300B}" destId="{CE5E8EE1-DBC1-4924-A695-953CCD407724}" srcOrd="6" destOrd="0" parTransId="{FB2216B4-2322-40D7-8278-C71414C27B1B}" sibTransId="{53E9FA2D-9B1A-4EF4-AA8A-2815CCA5D425}"/>
    <dgm:cxn modelId="{AD9AFD40-7735-413C-8E33-3C1BB455C71B}" type="presOf" srcId="{139C1ECA-B896-458C-AC69-8C31D70C832B}" destId="{5592864F-315D-4B45-A346-EFC78C7C1B8B}" srcOrd="0" destOrd="3" presId="urn:microsoft.com/office/officeart/2005/8/layout/vList2"/>
    <dgm:cxn modelId="{7E14A76B-9E98-432F-ACAE-5FDCE43CEBC4}" srcId="{6BA78C17-55CC-4FED-8630-0293435F300B}" destId="{673EEB57-A02D-4A84-83D3-29873E83B928}" srcOrd="2" destOrd="0" parTransId="{B6228035-703A-4977-BF71-00DC9E6AE555}" sibTransId="{D15C70E4-14BE-4653-B353-4110EBF9FC1A}"/>
    <dgm:cxn modelId="{3F80F674-3D94-4FCB-9F1C-27833961E94F}" type="presOf" srcId="{BDCD253B-CC29-468C-90E0-BAC4C1B79180}" destId="{5592864F-315D-4B45-A346-EFC78C7C1B8B}" srcOrd="0" destOrd="4" presId="urn:microsoft.com/office/officeart/2005/8/layout/vList2"/>
    <dgm:cxn modelId="{1F61F97E-B9E7-40F0-9A8D-FC80E90826E9}" srcId="{6BA78C17-55CC-4FED-8630-0293435F300B}" destId="{F4B06979-2071-4801-9A71-FD6DE3074043}" srcOrd="0" destOrd="0" parTransId="{A49F0090-9F89-4573-8648-BF3E60297502}" sibTransId="{11CC9E70-25B4-495D-8DF9-EFC85260560C}"/>
    <dgm:cxn modelId="{61C24696-7643-4988-8568-1BB4696071F4}" type="presOf" srcId="{02C3C65A-F33A-4906-89B1-A1552AB328F0}" destId="{5592864F-315D-4B45-A346-EFC78C7C1B8B}" srcOrd="0" destOrd="1" presId="urn:microsoft.com/office/officeart/2005/8/layout/vList2"/>
    <dgm:cxn modelId="{184CA598-4B00-47C9-A3F9-241A09FF7784}" type="presOf" srcId="{6BA78C17-55CC-4FED-8630-0293435F300B}" destId="{31DBD399-4626-4DB1-B058-2220D68643CD}" srcOrd="0" destOrd="0" presId="urn:microsoft.com/office/officeart/2005/8/layout/vList2"/>
    <dgm:cxn modelId="{D700E5AC-236A-4A5B-B482-31D26231CA0B}" type="presOf" srcId="{F4B06979-2071-4801-9A71-FD6DE3074043}" destId="{5592864F-315D-4B45-A346-EFC78C7C1B8B}" srcOrd="0" destOrd="0" presId="urn:microsoft.com/office/officeart/2005/8/layout/vList2"/>
    <dgm:cxn modelId="{A8CBEDAD-3714-4DAB-9CAF-C820C3E39174}" type="presOf" srcId="{F42DDD55-CAC2-4EAA-9D57-F964F7FCCC7D}" destId="{5592864F-315D-4B45-A346-EFC78C7C1B8B}" srcOrd="0" destOrd="5" presId="urn:microsoft.com/office/officeart/2005/8/layout/vList2"/>
    <dgm:cxn modelId="{46B314B4-569B-4E5A-BDA9-F4E3341C0BA2}" srcId="{6BA78C17-55CC-4FED-8630-0293435F300B}" destId="{139C1ECA-B896-458C-AC69-8C31D70C832B}" srcOrd="3" destOrd="0" parTransId="{8FC003D7-AF2E-45E4-AE88-1C177B9B7FFD}" sibTransId="{0F87F923-4051-48D7-B763-A92980F1FB9D}"/>
    <dgm:cxn modelId="{389BD1B4-A84B-43D4-89A2-59DFF2F7255C}" srcId="{CB4200C2-C1FB-4983-8EB1-EB16181D77AA}" destId="{6BA78C17-55CC-4FED-8630-0293435F300B}" srcOrd="0" destOrd="0" parTransId="{41371955-CA6B-4BD6-B830-14CBFC438EA9}" sibTransId="{0687FDEF-9816-4286-98B9-664399D53D77}"/>
    <dgm:cxn modelId="{567461BF-8F96-48CD-B06F-BA200E276EF0}" type="presOf" srcId="{CB4200C2-C1FB-4983-8EB1-EB16181D77AA}" destId="{EE2233BB-0971-486B-9225-ED880D8687D7}" srcOrd="0" destOrd="0" presId="urn:microsoft.com/office/officeart/2005/8/layout/vList2"/>
    <dgm:cxn modelId="{1B1A40C1-2D8B-4815-AF4E-7884A87D7216}" type="presOf" srcId="{CE5E8EE1-DBC1-4924-A695-953CCD407724}" destId="{5592864F-315D-4B45-A346-EFC78C7C1B8B}" srcOrd="0" destOrd="6" presId="urn:microsoft.com/office/officeart/2005/8/layout/vList2"/>
    <dgm:cxn modelId="{24E761D1-1D13-4E59-A0CE-3EE02CA4512F}" srcId="{6BA78C17-55CC-4FED-8630-0293435F300B}" destId="{02C3C65A-F33A-4906-89B1-A1552AB328F0}" srcOrd="1" destOrd="0" parTransId="{EA11AC64-DA97-4342-9C1A-5B294743B302}" sibTransId="{A36D3EF6-754A-4247-876E-886F141D8B87}"/>
    <dgm:cxn modelId="{0C62C6E3-B3BB-4B89-BB2D-B435BBB1F89A}" srcId="{6BA78C17-55CC-4FED-8630-0293435F300B}" destId="{BDCD253B-CC29-468C-90E0-BAC4C1B79180}" srcOrd="4" destOrd="0" parTransId="{163105CC-E588-457C-B0B9-F4D9EEF5397E}" sibTransId="{F787847E-ED80-46EC-AA31-5DDC0E853588}"/>
    <dgm:cxn modelId="{1A79DCAA-A1E3-4B60-B8D0-720643A7D9B3}" type="presParOf" srcId="{EE2233BB-0971-486B-9225-ED880D8687D7}" destId="{31DBD399-4626-4DB1-B058-2220D68643CD}" srcOrd="0" destOrd="0" presId="urn:microsoft.com/office/officeart/2005/8/layout/vList2"/>
    <dgm:cxn modelId="{2331FF07-D47E-435B-A637-4C04CAA0BD65}" type="presParOf" srcId="{EE2233BB-0971-486B-9225-ED880D8687D7}" destId="{5592864F-315D-4B45-A346-EFC78C7C1B8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588F45-FC33-42EE-8907-DF8CF72C00BC}" type="doc">
      <dgm:prSet loTypeId="urn:microsoft.com/office/officeart/2005/8/layout/vProcess5" loCatId="process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F0BDB9E2-8A4E-412E-BBE7-5D7D584F06F1}">
      <dgm:prSet/>
      <dgm:spPr/>
      <dgm:t>
        <a:bodyPr/>
        <a:lstStyle/>
        <a:p>
          <a:r>
            <a:rPr lang="en-GB"/>
            <a:t>Events and festivals offer a greater opportunity for businesses to access a unique group of audience who are enjoying the experience of live event. </a:t>
          </a:r>
          <a:endParaRPr lang="en-US"/>
        </a:p>
      </dgm:t>
    </dgm:pt>
    <dgm:pt modelId="{1400CDF2-BDC3-4F0F-BDE2-BA17BE89B5AF}" type="parTrans" cxnId="{E2946DD0-53D5-44E8-8250-66A495E2FD8B}">
      <dgm:prSet/>
      <dgm:spPr/>
      <dgm:t>
        <a:bodyPr/>
        <a:lstStyle/>
        <a:p>
          <a:endParaRPr lang="en-US"/>
        </a:p>
      </dgm:t>
    </dgm:pt>
    <dgm:pt modelId="{066E0A9F-1933-464E-91BC-1150AD445411}" type="sibTrans" cxnId="{E2946DD0-53D5-44E8-8250-66A495E2FD8B}">
      <dgm:prSet/>
      <dgm:spPr/>
      <dgm:t>
        <a:bodyPr/>
        <a:lstStyle/>
        <a:p>
          <a:endParaRPr lang="en-US"/>
        </a:p>
      </dgm:t>
    </dgm:pt>
    <dgm:pt modelId="{4B62F2C6-5787-41D8-AB1C-E9A46841AC34}">
      <dgm:prSet/>
      <dgm:spPr/>
      <dgm:t>
        <a:bodyPr/>
        <a:lstStyle/>
        <a:p>
          <a:r>
            <a:rPr lang="en-GB"/>
            <a:t>By sponsoring the event, it does offer complete access and association with the target audience and long-term brand image and admiration. </a:t>
          </a:r>
          <a:endParaRPr lang="en-US"/>
        </a:p>
      </dgm:t>
    </dgm:pt>
    <dgm:pt modelId="{86EB1AF6-30FE-4CC2-B563-B56436BAC234}" type="parTrans" cxnId="{E8EF211E-CC6D-4EA3-8A89-C01DBBB0A209}">
      <dgm:prSet/>
      <dgm:spPr/>
      <dgm:t>
        <a:bodyPr/>
        <a:lstStyle/>
        <a:p>
          <a:endParaRPr lang="en-US"/>
        </a:p>
      </dgm:t>
    </dgm:pt>
    <dgm:pt modelId="{AFD55A8B-A51D-4A24-BB22-31584B6F53E0}" type="sibTrans" cxnId="{E8EF211E-CC6D-4EA3-8A89-C01DBBB0A209}">
      <dgm:prSet/>
      <dgm:spPr/>
      <dgm:t>
        <a:bodyPr/>
        <a:lstStyle/>
        <a:p>
          <a:endParaRPr lang="en-US"/>
        </a:p>
      </dgm:t>
    </dgm:pt>
    <dgm:pt modelId="{0BC2F988-36A3-4130-BD2E-E9575EB61F07}">
      <dgm:prSet/>
      <dgm:spPr/>
      <dgm:t>
        <a:bodyPr/>
        <a:lstStyle/>
        <a:p>
          <a:r>
            <a:rPr lang="en-GB"/>
            <a:t>Event Sponsorship is a unique method for the brand managers to take advantage of increasing the visibility of their brand and events provide a valuable prospect to capture the target market. </a:t>
          </a:r>
          <a:endParaRPr lang="en-US"/>
        </a:p>
      </dgm:t>
    </dgm:pt>
    <dgm:pt modelId="{4584A854-9A1D-4CDD-A251-702F7061131C}" type="parTrans" cxnId="{08663128-512A-41A5-A068-9A0D7028D985}">
      <dgm:prSet/>
      <dgm:spPr/>
      <dgm:t>
        <a:bodyPr/>
        <a:lstStyle/>
        <a:p>
          <a:endParaRPr lang="en-US"/>
        </a:p>
      </dgm:t>
    </dgm:pt>
    <dgm:pt modelId="{393E3C5F-5D57-40A8-9EA1-A2918D145DC0}" type="sibTrans" cxnId="{08663128-512A-41A5-A068-9A0D7028D985}">
      <dgm:prSet/>
      <dgm:spPr/>
      <dgm:t>
        <a:bodyPr/>
        <a:lstStyle/>
        <a:p>
          <a:endParaRPr lang="en-US"/>
        </a:p>
      </dgm:t>
    </dgm:pt>
    <dgm:pt modelId="{39CDB6F9-2495-40C3-A723-C0506E5E86B2}" type="pres">
      <dgm:prSet presAssocID="{0C588F45-FC33-42EE-8907-DF8CF72C00BC}" presName="outerComposite" presStyleCnt="0">
        <dgm:presLayoutVars>
          <dgm:chMax val="5"/>
          <dgm:dir/>
          <dgm:resizeHandles val="exact"/>
        </dgm:presLayoutVars>
      </dgm:prSet>
      <dgm:spPr/>
    </dgm:pt>
    <dgm:pt modelId="{5C64E0C5-7147-4EE8-9E03-2CB576763B7C}" type="pres">
      <dgm:prSet presAssocID="{0C588F45-FC33-42EE-8907-DF8CF72C00BC}" presName="dummyMaxCanvas" presStyleCnt="0">
        <dgm:presLayoutVars/>
      </dgm:prSet>
      <dgm:spPr/>
    </dgm:pt>
    <dgm:pt modelId="{FCE5CE06-25E6-4516-8001-FF8AC9A4B767}" type="pres">
      <dgm:prSet presAssocID="{0C588F45-FC33-42EE-8907-DF8CF72C00BC}" presName="ThreeNodes_1" presStyleLbl="node1" presStyleIdx="0" presStyleCnt="3">
        <dgm:presLayoutVars>
          <dgm:bulletEnabled val="1"/>
        </dgm:presLayoutVars>
      </dgm:prSet>
      <dgm:spPr/>
    </dgm:pt>
    <dgm:pt modelId="{F5868911-808A-4006-BF5E-41820CBC4077}" type="pres">
      <dgm:prSet presAssocID="{0C588F45-FC33-42EE-8907-DF8CF72C00BC}" presName="ThreeNodes_2" presStyleLbl="node1" presStyleIdx="1" presStyleCnt="3">
        <dgm:presLayoutVars>
          <dgm:bulletEnabled val="1"/>
        </dgm:presLayoutVars>
      </dgm:prSet>
      <dgm:spPr/>
    </dgm:pt>
    <dgm:pt modelId="{BA586356-12C4-425E-9537-08A6D996E59F}" type="pres">
      <dgm:prSet presAssocID="{0C588F45-FC33-42EE-8907-DF8CF72C00BC}" presName="ThreeNodes_3" presStyleLbl="node1" presStyleIdx="2" presStyleCnt="3">
        <dgm:presLayoutVars>
          <dgm:bulletEnabled val="1"/>
        </dgm:presLayoutVars>
      </dgm:prSet>
      <dgm:spPr/>
    </dgm:pt>
    <dgm:pt modelId="{907380A2-239E-41B9-93D3-CEC5CCBD7EBA}" type="pres">
      <dgm:prSet presAssocID="{0C588F45-FC33-42EE-8907-DF8CF72C00BC}" presName="ThreeConn_1-2" presStyleLbl="fgAccFollowNode1" presStyleIdx="0" presStyleCnt="2">
        <dgm:presLayoutVars>
          <dgm:bulletEnabled val="1"/>
        </dgm:presLayoutVars>
      </dgm:prSet>
      <dgm:spPr/>
    </dgm:pt>
    <dgm:pt modelId="{EDE2974D-8CF2-4C60-B293-43E5F64EA72B}" type="pres">
      <dgm:prSet presAssocID="{0C588F45-FC33-42EE-8907-DF8CF72C00BC}" presName="ThreeConn_2-3" presStyleLbl="fgAccFollowNode1" presStyleIdx="1" presStyleCnt="2">
        <dgm:presLayoutVars>
          <dgm:bulletEnabled val="1"/>
        </dgm:presLayoutVars>
      </dgm:prSet>
      <dgm:spPr/>
    </dgm:pt>
    <dgm:pt modelId="{6ADB42E1-14F8-4425-9271-FFB2FDFE5E91}" type="pres">
      <dgm:prSet presAssocID="{0C588F45-FC33-42EE-8907-DF8CF72C00BC}" presName="ThreeNodes_1_text" presStyleLbl="node1" presStyleIdx="2" presStyleCnt="3">
        <dgm:presLayoutVars>
          <dgm:bulletEnabled val="1"/>
        </dgm:presLayoutVars>
      </dgm:prSet>
      <dgm:spPr/>
    </dgm:pt>
    <dgm:pt modelId="{3D28445B-C780-41C8-832A-56E35AA4DE55}" type="pres">
      <dgm:prSet presAssocID="{0C588F45-FC33-42EE-8907-DF8CF72C00BC}" presName="ThreeNodes_2_text" presStyleLbl="node1" presStyleIdx="2" presStyleCnt="3">
        <dgm:presLayoutVars>
          <dgm:bulletEnabled val="1"/>
        </dgm:presLayoutVars>
      </dgm:prSet>
      <dgm:spPr/>
    </dgm:pt>
    <dgm:pt modelId="{5B741E64-7A90-4AB1-9358-100D36EABB61}" type="pres">
      <dgm:prSet presAssocID="{0C588F45-FC33-42EE-8907-DF8CF72C00BC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C5A4A510-2C00-4A2E-A1EF-B5D1A13FC061}" type="presOf" srcId="{F0BDB9E2-8A4E-412E-BBE7-5D7D584F06F1}" destId="{6ADB42E1-14F8-4425-9271-FFB2FDFE5E91}" srcOrd="1" destOrd="0" presId="urn:microsoft.com/office/officeart/2005/8/layout/vProcess5"/>
    <dgm:cxn modelId="{E8EF211E-CC6D-4EA3-8A89-C01DBBB0A209}" srcId="{0C588F45-FC33-42EE-8907-DF8CF72C00BC}" destId="{4B62F2C6-5787-41D8-AB1C-E9A46841AC34}" srcOrd="1" destOrd="0" parTransId="{86EB1AF6-30FE-4CC2-B563-B56436BAC234}" sibTransId="{AFD55A8B-A51D-4A24-BB22-31584B6F53E0}"/>
    <dgm:cxn modelId="{7D924D1E-928A-4DB8-A9FB-A10862E253C4}" type="presOf" srcId="{AFD55A8B-A51D-4A24-BB22-31584B6F53E0}" destId="{EDE2974D-8CF2-4C60-B293-43E5F64EA72B}" srcOrd="0" destOrd="0" presId="urn:microsoft.com/office/officeart/2005/8/layout/vProcess5"/>
    <dgm:cxn modelId="{A01D7C1F-3935-491C-854C-4B11C37E5EF7}" type="presOf" srcId="{0BC2F988-36A3-4130-BD2E-E9575EB61F07}" destId="{BA586356-12C4-425E-9537-08A6D996E59F}" srcOrd="0" destOrd="0" presId="urn:microsoft.com/office/officeart/2005/8/layout/vProcess5"/>
    <dgm:cxn modelId="{08663128-512A-41A5-A068-9A0D7028D985}" srcId="{0C588F45-FC33-42EE-8907-DF8CF72C00BC}" destId="{0BC2F988-36A3-4130-BD2E-E9575EB61F07}" srcOrd="2" destOrd="0" parTransId="{4584A854-9A1D-4CDD-A251-702F7061131C}" sibTransId="{393E3C5F-5D57-40A8-9EA1-A2918D145DC0}"/>
    <dgm:cxn modelId="{FFE2DC3A-3465-48A3-BA19-BAD7CA394268}" type="presOf" srcId="{066E0A9F-1933-464E-91BC-1150AD445411}" destId="{907380A2-239E-41B9-93D3-CEC5CCBD7EBA}" srcOrd="0" destOrd="0" presId="urn:microsoft.com/office/officeart/2005/8/layout/vProcess5"/>
    <dgm:cxn modelId="{4E6D435B-452B-4198-81BD-59112F3A6FBF}" type="presOf" srcId="{4B62F2C6-5787-41D8-AB1C-E9A46841AC34}" destId="{3D28445B-C780-41C8-832A-56E35AA4DE55}" srcOrd="1" destOrd="0" presId="urn:microsoft.com/office/officeart/2005/8/layout/vProcess5"/>
    <dgm:cxn modelId="{7352A867-96EE-450F-9E6E-A0BBFE19A683}" type="presOf" srcId="{F0BDB9E2-8A4E-412E-BBE7-5D7D584F06F1}" destId="{FCE5CE06-25E6-4516-8001-FF8AC9A4B767}" srcOrd="0" destOrd="0" presId="urn:microsoft.com/office/officeart/2005/8/layout/vProcess5"/>
    <dgm:cxn modelId="{D4293E8C-AC49-4E83-8851-AE2255D721E5}" type="presOf" srcId="{0C588F45-FC33-42EE-8907-DF8CF72C00BC}" destId="{39CDB6F9-2495-40C3-A723-C0506E5E86B2}" srcOrd="0" destOrd="0" presId="urn:microsoft.com/office/officeart/2005/8/layout/vProcess5"/>
    <dgm:cxn modelId="{BFAF9AB1-F897-464C-8A7E-98E175754C5E}" type="presOf" srcId="{4B62F2C6-5787-41D8-AB1C-E9A46841AC34}" destId="{F5868911-808A-4006-BF5E-41820CBC4077}" srcOrd="0" destOrd="0" presId="urn:microsoft.com/office/officeart/2005/8/layout/vProcess5"/>
    <dgm:cxn modelId="{A32F70C8-582A-45D5-8EA1-F98DE81F6722}" type="presOf" srcId="{0BC2F988-36A3-4130-BD2E-E9575EB61F07}" destId="{5B741E64-7A90-4AB1-9358-100D36EABB61}" srcOrd="1" destOrd="0" presId="urn:microsoft.com/office/officeart/2005/8/layout/vProcess5"/>
    <dgm:cxn modelId="{E2946DD0-53D5-44E8-8250-66A495E2FD8B}" srcId="{0C588F45-FC33-42EE-8907-DF8CF72C00BC}" destId="{F0BDB9E2-8A4E-412E-BBE7-5D7D584F06F1}" srcOrd="0" destOrd="0" parTransId="{1400CDF2-BDC3-4F0F-BDE2-BA17BE89B5AF}" sibTransId="{066E0A9F-1933-464E-91BC-1150AD445411}"/>
    <dgm:cxn modelId="{D2FE83F5-25E3-4D0D-9CBA-2E23D1225B78}" type="presParOf" srcId="{39CDB6F9-2495-40C3-A723-C0506E5E86B2}" destId="{5C64E0C5-7147-4EE8-9E03-2CB576763B7C}" srcOrd="0" destOrd="0" presId="urn:microsoft.com/office/officeart/2005/8/layout/vProcess5"/>
    <dgm:cxn modelId="{4F3A5B10-C3B6-48A7-82F6-CF1295C6D672}" type="presParOf" srcId="{39CDB6F9-2495-40C3-A723-C0506E5E86B2}" destId="{FCE5CE06-25E6-4516-8001-FF8AC9A4B767}" srcOrd="1" destOrd="0" presId="urn:microsoft.com/office/officeart/2005/8/layout/vProcess5"/>
    <dgm:cxn modelId="{CD054F98-C79D-44E7-A121-73D850EB8A44}" type="presParOf" srcId="{39CDB6F9-2495-40C3-A723-C0506E5E86B2}" destId="{F5868911-808A-4006-BF5E-41820CBC4077}" srcOrd="2" destOrd="0" presId="urn:microsoft.com/office/officeart/2005/8/layout/vProcess5"/>
    <dgm:cxn modelId="{9DBD8759-2F15-4D99-80CC-BB62235F23F4}" type="presParOf" srcId="{39CDB6F9-2495-40C3-A723-C0506E5E86B2}" destId="{BA586356-12C4-425E-9537-08A6D996E59F}" srcOrd="3" destOrd="0" presId="urn:microsoft.com/office/officeart/2005/8/layout/vProcess5"/>
    <dgm:cxn modelId="{33917E14-9C6D-4142-B187-11ABE1E6A985}" type="presParOf" srcId="{39CDB6F9-2495-40C3-A723-C0506E5E86B2}" destId="{907380A2-239E-41B9-93D3-CEC5CCBD7EBA}" srcOrd="4" destOrd="0" presId="urn:microsoft.com/office/officeart/2005/8/layout/vProcess5"/>
    <dgm:cxn modelId="{51E18995-E136-4F31-ABFF-B85FD08BAFBA}" type="presParOf" srcId="{39CDB6F9-2495-40C3-A723-C0506E5E86B2}" destId="{EDE2974D-8CF2-4C60-B293-43E5F64EA72B}" srcOrd="5" destOrd="0" presId="urn:microsoft.com/office/officeart/2005/8/layout/vProcess5"/>
    <dgm:cxn modelId="{D65181B9-7FD5-43BE-AB19-55CA2E50B0AF}" type="presParOf" srcId="{39CDB6F9-2495-40C3-A723-C0506E5E86B2}" destId="{6ADB42E1-14F8-4425-9271-FFB2FDFE5E91}" srcOrd="6" destOrd="0" presId="urn:microsoft.com/office/officeart/2005/8/layout/vProcess5"/>
    <dgm:cxn modelId="{949EEDA0-9195-43CF-9E17-7BA56ECAB4B2}" type="presParOf" srcId="{39CDB6F9-2495-40C3-A723-C0506E5E86B2}" destId="{3D28445B-C780-41C8-832A-56E35AA4DE55}" srcOrd="7" destOrd="0" presId="urn:microsoft.com/office/officeart/2005/8/layout/vProcess5"/>
    <dgm:cxn modelId="{7ECC4528-BDF7-403A-A82F-FAA0AF9E9171}" type="presParOf" srcId="{39CDB6F9-2495-40C3-A723-C0506E5E86B2}" destId="{5B741E64-7A90-4AB1-9358-100D36EABB6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89EC7C-36A5-4F36-8DB0-2D1FA914BDA2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220A7D5-4496-4EFA-AA33-5C4B2DFE2BEC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Outdoor Musical Festivals </a:t>
          </a:r>
          <a:endParaRPr lang="en-US"/>
        </a:p>
      </dgm:t>
    </dgm:pt>
    <dgm:pt modelId="{1A362708-FA6A-4A39-956D-8D7C7EAE5F19}" type="parTrans" cxnId="{53056C75-A714-42AE-8231-AE11F6CDF4A0}">
      <dgm:prSet/>
      <dgm:spPr/>
      <dgm:t>
        <a:bodyPr/>
        <a:lstStyle/>
        <a:p>
          <a:endParaRPr lang="en-US"/>
        </a:p>
      </dgm:t>
    </dgm:pt>
    <dgm:pt modelId="{0C2CBB7F-7F95-4912-861E-BC7420E7DF20}" type="sibTrans" cxnId="{53056C75-A714-42AE-8231-AE11F6CDF4A0}">
      <dgm:prSet/>
      <dgm:spPr/>
      <dgm:t>
        <a:bodyPr/>
        <a:lstStyle/>
        <a:p>
          <a:endParaRPr lang="en-US"/>
        </a:p>
      </dgm:t>
    </dgm:pt>
    <dgm:pt modelId="{427590F6-CC4E-4154-BD6B-5D0B88DBC56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Annual Carnivals</a:t>
          </a:r>
          <a:endParaRPr lang="en-US"/>
        </a:p>
      </dgm:t>
    </dgm:pt>
    <dgm:pt modelId="{639C2CA3-6560-4917-9EFB-2F7AACA7C224}" type="parTrans" cxnId="{D1AA8C9A-ED9D-4EDB-9FD0-A7A711300A0D}">
      <dgm:prSet/>
      <dgm:spPr/>
      <dgm:t>
        <a:bodyPr/>
        <a:lstStyle/>
        <a:p>
          <a:endParaRPr lang="en-US"/>
        </a:p>
      </dgm:t>
    </dgm:pt>
    <dgm:pt modelId="{818A5760-BF83-4E1B-B698-BD65B8DC67FE}" type="sibTrans" cxnId="{D1AA8C9A-ED9D-4EDB-9FD0-A7A711300A0D}">
      <dgm:prSet/>
      <dgm:spPr/>
      <dgm:t>
        <a:bodyPr/>
        <a:lstStyle/>
        <a:p>
          <a:endParaRPr lang="en-US"/>
        </a:p>
      </dgm:t>
    </dgm:pt>
    <dgm:pt modelId="{F61DA393-2B15-42BC-B786-13F479F1E84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Large Sporting Events</a:t>
          </a:r>
          <a:endParaRPr lang="en-US"/>
        </a:p>
      </dgm:t>
    </dgm:pt>
    <dgm:pt modelId="{CEE5500B-EDF3-4335-ABCA-5FF2E4502727}" type="parTrans" cxnId="{DE1AE52C-0FDE-4B41-B820-E8E6BA724023}">
      <dgm:prSet/>
      <dgm:spPr/>
      <dgm:t>
        <a:bodyPr/>
        <a:lstStyle/>
        <a:p>
          <a:endParaRPr lang="en-US"/>
        </a:p>
      </dgm:t>
    </dgm:pt>
    <dgm:pt modelId="{31BD8274-45ED-4A20-A768-8A63FFC8B1FA}" type="sibTrans" cxnId="{DE1AE52C-0FDE-4B41-B820-E8E6BA724023}">
      <dgm:prSet/>
      <dgm:spPr/>
      <dgm:t>
        <a:bodyPr/>
        <a:lstStyle/>
        <a:p>
          <a:endParaRPr lang="en-US"/>
        </a:p>
      </dgm:t>
    </dgm:pt>
    <dgm:pt modelId="{0E4D887D-9761-435B-8014-ED093DAC0CE6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Entertainment </a:t>
          </a:r>
          <a:endParaRPr lang="en-US"/>
        </a:p>
      </dgm:t>
    </dgm:pt>
    <dgm:pt modelId="{572AE4DC-69D1-474B-AB3A-B009BE3D8618}" type="parTrans" cxnId="{5E791478-87B8-40D4-B62D-85E66F26C901}">
      <dgm:prSet/>
      <dgm:spPr/>
      <dgm:t>
        <a:bodyPr/>
        <a:lstStyle/>
        <a:p>
          <a:endParaRPr lang="en-US"/>
        </a:p>
      </dgm:t>
    </dgm:pt>
    <dgm:pt modelId="{93375516-45B4-4B3F-9F9A-C378CAA83E47}" type="sibTrans" cxnId="{5E791478-87B8-40D4-B62D-85E66F26C901}">
      <dgm:prSet/>
      <dgm:spPr/>
      <dgm:t>
        <a:bodyPr/>
        <a:lstStyle/>
        <a:p>
          <a:endParaRPr lang="en-US"/>
        </a:p>
      </dgm:t>
    </dgm:pt>
    <dgm:pt modelId="{62C588C3-A310-4222-B3F1-173083DFB438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Arts Events </a:t>
          </a:r>
          <a:endParaRPr lang="en-US"/>
        </a:p>
      </dgm:t>
    </dgm:pt>
    <dgm:pt modelId="{F992770F-C052-4691-B763-A87596244F97}" type="parTrans" cxnId="{AF1E4AAA-6A14-48E3-A261-ACAB635CA347}">
      <dgm:prSet/>
      <dgm:spPr/>
      <dgm:t>
        <a:bodyPr/>
        <a:lstStyle/>
        <a:p>
          <a:endParaRPr lang="en-US"/>
        </a:p>
      </dgm:t>
    </dgm:pt>
    <dgm:pt modelId="{885B324D-65CA-4188-8DE0-3F089B0918A0}" type="sibTrans" cxnId="{AF1E4AAA-6A14-48E3-A261-ACAB635CA347}">
      <dgm:prSet/>
      <dgm:spPr/>
      <dgm:t>
        <a:bodyPr/>
        <a:lstStyle/>
        <a:p>
          <a:endParaRPr lang="en-US"/>
        </a:p>
      </dgm:t>
    </dgm:pt>
    <dgm:pt modelId="{D52BE11C-4457-4CDA-ABFB-1A020FB622D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Annual Associations Dinners</a:t>
          </a:r>
          <a:endParaRPr lang="en-US"/>
        </a:p>
      </dgm:t>
    </dgm:pt>
    <dgm:pt modelId="{460FB472-454E-4C4B-BF43-4DB71C492AE3}" type="parTrans" cxnId="{F444B17E-C50D-431E-B7B7-0D3239E0DBD3}">
      <dgm:prSet/>
      <dgm:spPr/>
      <dgm:t>
        <a:bodyPr/>
        <a:lstStyle/>
        <a:p>
          <a:endParaRPr lang="en-US"/>
        </a:p>
      </dgm:t>
    </dgm:pt>
    <dgm:pt modelId="{22D06747-8DAC-4EE3-A0B1-04F8836F6C4D}" type="sibTrans" cxnId="{F444B17E-C50D-431E-B7B7-0D3239E0DBD3}">
      <dgm:prSet/>
      <dgm:spPr/>
      <dgm:t>
        <a:bodyPr/>
        <a:lstStyle/>
        <a:p>
          <a:endParaRPr lang="en-US"/>
        </a:p>
      </dgm:t>
    </dgm:pt>
    <dgm:pt modelId="{B9D9E70A-0920-427A-8D91-E56DC4A77672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Street Fairs </a:t>
          </a:r>
          <a:endParaRPr lang="en-US"/>
        </a:p>
      </dgm:t>
    </dgm:pt>
    <dgm:pt modelId="{9312FF34-3226-475C-AAC7-185BBC8AAE4C}" type="parTrans" cxnId="{EE05A132-4026-4B7A-85BE-331A19ADABEA}">
      <dgm:prSet/>
      <dgm:spPr/>
      <dgm:t>
        <a:bodyPr/>
        <a:lstStyle/>
        <a:p>
          <a:endParaRPr lang="en-US"/>
        </a:p>
      </dgm:t>
    </dgm:pt>
    <dgm:pt modelId="{F298C379-477E-48CE-9DE9-FBBA548FFB13}" type="sibTrans" cxnId="{EE05A132-4026-4B7A-85BE-331A19ADABEA}">
      <dgm:prSet/>
      <dgm:spPr/>
      <dgm:t>
        <a:bodyPr/>
        <a:lstStyle/>
        <a:p>
          <a:endParaRPr lang="en-US"/>
        </a:p>
      </dgm:t>
    </dgm:pt>
    <dgm:pt modelId="{61741FC6-909E-4444-A6D7-DEAB78A69370}" type="pres">
      <dgm:prSet presAssocID="{2689EC7C-36A5-4F36-8DB0-2D1FA914BDA2}" presName="root" presStyleCnt="0">
        <dgm:presLayoutVars>
          <dgm:dir/>
          <dgm:resizeHandles val="exact"/>
        </dgm:presLayoutVars>
      </dgm:prSet>
      <dgm:spPr/>
    </dgm:pt>
    <dgm:pt modelId="{AF5AA0F7-E1E7-4EE2-A892-15E7DA0C137A}" type="pres">
      <dgm:prSet presAssocID="{4220A7D5-4496-4EFA-AA33-5C4B2DFE2BEC}" presName="compNode" presStyleCnt="0"/>
      <dgm:spPr/>
    </dgm:pt>
    <dgm:pt modelId="{4EEE9E76-2E28-4B68-8AD6-9F92233FA71F}" type="pres">
      <dgm:prSet presAssocID="{4220A7D5-4496-4EFA-AA33-5C4B2DFE2BEC}" presName="bgRect" presStyleLbl="bgShp" presStyleIdx="0" presStyleCnt="7"/>
      <dgm:spPr/>
    </dgm:pt>
    <dgm:pt modelId="{9F31718D-B500-4B83-A114-627935B8B08F}" type="pres">
      <dgm:prSet presAssocID="{4220A7D5-4496-4EFA-AA33-5C4B2DFE2BEC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sic"/>
        </a:ext>
      </dgm:extLst>
    </dgm:pt>
    <dgm:pt modelId="{95C849BD-BEE5-4CA3-93C8-3DC10553C0B0}" type="pres">
      <dgm:prSet presAssocID="{4220A7D5-4496-4EFA-AA33-5C4B2DFE2BEC}" presName="spaceRect" presStyleCnt="0"/>
      <dgm:spPr/>
    </dgm:pt>
    <dgm:pt modelId="{AF6182E2-DD66-418B-BE69-43A18FECEED8}" type="pres">
      <dgm:prSet presAssocID="{4220A7D5-4496-4EFA-AA33-5C4B2DFE2BEC}" presName="parTx" presStyleLbl="revTx" presStyleIdx="0" presStyleCnt="7">
        <dgm:presLayoutVars>
          <dgm:chMax val="0"/>
          <dgm:chPref val="0"/>
        </dgm:presLayoutVars>
      </dgm:prSet>
      <dgm:spPr/>
    </dgm:pt>
    <dgm:pt modelId="{03E3D8F6-DCF4-4E9B-A245-C0A368E489E6}" type="pres">
      <dgm:prSet presAssocID="{0C2CBB7F-7F95-4912-861E-BC7420E7DF20}" presName="sibTrans" presStyleCnt="0"/>
      <dgm:spPr/>
    </dgm:pt>
    <dgm:pt modelId="{7500F709-267B-4C12-B5DF-BA4E3BE8E02C}" type="pres">
      <dgm:prSet presAssocID="{427590F6-CC4E-4154-BD6B-5D0B88DBC561}" presName="compNode" presStyleCnt="0"/>
      <dgm:spPr/>
    </dgm:pt>
    <dgm:pt modelId="{2B620D2C-B625-4B4E-8A24-0F0039858D18}" type="pres">
      <dgm:prSet presAssocID="{427590F6-CC4E-4154-BD6B-5D0B88DBC561}" presName="bgRect" presStyleLbl="bgShp" presStyleIdx="1" presStyleCnt="7"/>
      <dgm:spPr/>
    </dgm:pt>
    <dgm:pt modelId="{C0E25C2F-7511-4DA3-B532-480E755B5447}" type="pres">
      <dgm:prSet presAssocID="{427590F6-CC4E-4154-BD6B-5D0B88DBC561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lloons"/>
        </a:ext>
      </dgm:extLst>
    </dgm:pt>
    <dgm:pt modelId="{D36C0DFA-3859-4439-BE32-7AFCB7483C75}" type="pres">
      <dgm:prSet presAssocID="{427590F6-CC4E-4154-BD6B-5D0B88DBC561}" presName="spaceRect" presStyleCnt="0"/>
      <dgm:spPr/>
    </dgm:pt>
    <dgm:pt modelId="{AF5F808F-B2EC-4D67-926A-E9876A2E0581}" type="pres">
      <dgm:prSet presAssocID="{427590F6-CC4E-4154-BD6B-5D0B88DBC561}" presName="parTx" presStyleLbl="revTx" presStyleIdx="1" presStyleCnt="7">
        <dgm:presLayoutVars>
          <dgm:chMax val="0"/>
          <dgm:chPref val="0"/>
        </dgm:presLayoutVars>
      </dgm:prSet>
      <dgm:spPr/>
    </dgm:pt>
    <dgm:pt modelId="{B37EF24C-48CA-4C58-B40F-E20D9A070106}" type="pres">
      <dgm:prSet presAssocID="{818A5760-BF83-4E1B-B698-BD65B8DC67FE}" presName="sibTrans" presStyleCnt="0"/>
      <dgm:spPr/>
    </dgm:pt>
    <dgm:pt modelId="{ABE44510-9F5D-47FC-9E54-BC9B560B2E64}" type="pres">
      <dgm:prSet presAssocID="{F61DA393-2B15-42BC-B786-13F479F1E841}" presName="compNode" presStyleCnt="0"/>
      <dgm:spPr/>
    </dgm:pt>
    <dgm:pt modelId="{30E90382-739F-48EC-A6C3-0E18E0403DB8}" type="pres">
      <dgm:prSet presAssocID="{F61DA393-2B15-42BC-B786-13F479F1E841}" presName="bgRect" presStyleLbl="bgShp" presStyleIdx="2" presStyleCnt="7"/>
      <dgm:spPr/>
    </dgm:pt>
    <dgm:pt modelId="{AADCE776-D7D3-4895-91AE-FCA6150B6B1F}" type="pres">
      <dgm:prSet presAssocID="{F61DA393-2B15-42BC-B786-13F479F1E841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ccer"/>
        </a:ext>
      </dgm:extLst>
    </dgm:pt>
    <dgm:pt modelId="{38799515-0217-47D6-B645-FF1C63484E85}" type="pres">
      <dgm:prSet presAssocID="{F61DA393-2B15-42BC-B786-13F479F1E841}" presName="spaceRect" presStyleCnt="0"/>
      <dgm:spPr/>
    </dgm:pt>
    <dgm:pt modelId="{2BAB7C84-C503-470F-AAB3-CDE074C54705}" type="pres">
      <dgm:prSet presAssocID="{F61DA393-2B15-42BC-B786-13F479F1E841}" presName="parTx" presStyleLbl="revTx" presStyleIdx="2" presStyleCnt="7">
        <dgm:presLayoutVars>
          <dgm:chMax val="0"/>
          <dgm:chPref val="0"/>
        </dgm:presLayoutVars>
      </dgm:prSet>
      <dgm:spPr/>
    </dgm:pt>
    <dgm:pt modelId="{65B41A87-B6D0-41D5-8A33-AD1951D95D6E}" type="pres">
      <dgm:prSet presAssocID="{31BD8274-45ED-4A20-A768-8A63FFC8B1FA}" presName="sibTrans" presStyleCnt="0"/>
      <dgm:spPr/>
    </dgm:pt>
    <dgm:pt modelId="{5EA877A2-FB4E-4F16-B3DD-287FAF2FB903}" type="pres">
      <dgm:prSet presAssocID="{0E4D887D-9761-435B-8014-ED093DAC0CE6}" presName="compNode" presStyleCnt="0"/>
      <dgm:spPr/>
    </dgm:pt>
    <dgm:pt modelId="{E70B0EFF-3662-4E55-92FF-3A8F420BBE88}" type="pres">
      <dgm:prSet presAssocID="{0E4D887D-9761-435B-8014-ED093DAC0CE6}" presName="bgRect" presStyleLbl="bgShp" presStyleIdx="3" presStyleCnt="7"/>
      <dgm:spPr/>
    </dgm:pt>
    <dgm:pt modelId="{6216504F-41EF-4BFA-80CF-6B43C41F3932}" type="pres">
      <dgm:prSet presAssocID="{0E4D887D-9761-435B-8014-ED093DAC0CE6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levision"/>
        </a:ext>
      </dgm:extLst>
    </dgm:pt>
    <dgm:pt modelId="{F9401F8F-8280-489C-A01D-AC3F7D8E8B37}" type="pres">
      <dgm:prSet presAssocID="{0E4D887D-9761-435B-8014-ED093DAC0CE6}" presName="spaceRect" presStyleCnt="0"/>
      <dgm:spPr/>
    </dgm:pt>
    <dgm:pt modelId="{3D2FDE23-35BC-4CD3-8936-AA98973E4D6E}" type="pres">
      <dgm:prSet presAssocID="{0E4D887D-9761-435B-8014-ED093DAC0CE6}" presName="parTx" presStyleLbl="revTx" presStyleIdx="3" presStyleCnt="7">
        <dgm:presLayoutVars>
          <dgm:chMax val="0"/>
          <dgm:chPref val="0"/>
        </dgm:presLayoutVars>
      </dgm:prSet>
      <dgm:spPr/>
    </dgm:pt>
    <dgm:pt modelId="{5F3EF2A5-3D08-4842-AA4C-21B27BE70881}" type="pres">
      <dgm:prSet presAssocID="{93375516-45B4-4B3F-9F9A-C378CAA83E47}" presName="sibTrans" presStyleCnt="0"/>
      <dgm:spPr/>
    </dgm:pt>
    <dgm:pt modelId="{858BEDDD-AA67-42F4-9102-7D74951092D9}" type="pres">
      <dgm:prSet presAssocID="{62C588C3-A310-4222-B3F1-173083DFB438}" presName="compNode" presStyleCnt="0"/>
      <dgm:spPr/>
    </dgm:pt>
    <dgm:pt modelId="{147AFC62-1B60-463E-8D20-F1898390E071}" type="pres">
      <dgm:prSet presAssocID="{62C588C3-A310-4222-B3F1-173083DFB438}" presName="bgRect" presStyleLbl="bgShp" presStyleIdx="4" presStyleCnt="7"/>
      <dgm:spPr/>
    </dgm:pt>
    <dgm:pt modelId="{109C6624-91DC-4E90-8A7F-E64F34E1DB92}" type="pres">
      <dgm:prSet presAssocID="{62C588C3-A310-4222-B3F1-173083DFB438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ama"/>
        </a:ext>
      </dgm:extLst>
    </dgm:pt>
    <dgm:pt modelId="{D1F9F4EA-AC7B-4999-AD99-B53C81DCE7D9}" type="pres">
      <dgm:prSet presAssocID="{62C588C3-A310-4222-B3F1-173083DFB438}" presName="spaceRect" presStyleCnt="0"/>
      <dgm:spPr/>
    </dgm:pt>
    <dgm:pt modelId="{5AC1D521-FDE0-4CAA-90EC-4A1F6C688ED1}" type="pres">
      <dgm:prSet presAssocID="{62C588C3-A310-4222-B3F1-173083DFB438}" presName="parTx" presStyleLbl="revTx" presStyleIdx="4" presStyleCnt="7">
        <dgm:presLayoutVars>
          <dgm:chMax val="0"/>
          <dgm:chPref val="0"/>
        </dgm:presLayoutVars>
      </dgm:prSet>
      <dgm:spPr/>
    </dgm:pt>
    <dgm:pt modelId="{BE334E58-C338-4CCC-BA13-21A21DC6D316}" type="pres">
      <dgm:prSet presAssocID="{885B324D-65CA-4188-8DE0-3F089B0918A0}" presName="sibTrans" presStyleCnt="0"/>
      <dgm:spPr/>
    </dgm:pt>
    <dgm:pt modelId="{B339B14B-6A00-4A64-A0A7-E8FA934D754F}" type="pres">
      <dgm:prSet presAssocID="{D52BE11C-4457-4CDA-ABFB-1A020FB622D1}" presName="compNode" presStyleCnt="0"/>
      <dgm:spPr/>
    </dgm:pt>
    <dgm:pt modelId="{C16D41D4-D00D-437C-B91C-630D91022608}" type="pres">
      <dgm:prSet presAssocID="{D52BE11C-4457-4CDA-ABFB-1A020FB622D1}" presName="bgRect" presStyleLbl="bgShp" presStyleIdx="5" presStyleCnt="7"/>
      <dgm:spPr/>
    </dgm:pt>
    <dgm:pt modelId="{9B5E3589-0435-4688-8A57-AE2A60C659E2}" type="pres">
      <dgm:prSet presAssocID="{D52BE11C-4457-4CDA-ABFB-1A020FB622D1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k and knife"/>
        </a:ext>
      </dgm:extLst>
    </dgm:pt>
    <dgm:pt modelId="{AE6AE96C-529B-4C3B-AD14-B6142AF52EAA}" type="pres">
      <dgm:prSet presAssocID="{D52BE11C-4457-4CDA-ABFB-1A020FB622D1}" presName="spaceRect" presStyleCnt="0"/>
      <dgm:spPr/>
    </dgm:pt>
    <dgm:pt modelId="{9CFCF4BD-2560-4545-910E-A593E18C5D16}" type="pres">
      <dgm:prSet presAssocID="{D52BE11C-4457-4CDA-ABFB-1A020FB622D1}" presName="parTx" presStyleLbl="revTx" presStyleIdx="5" presStyleCnt="7">
        <dgm:presLayoutVars>
          <dgm:chMax val="0"/>
          <dgm:chPref val="0"/>
        </dgm:presLayoutVars>
      </dgm:prSet>
      <dgm:spPr/>
    </dgm:pt>
    <dgm:pt modelId="{FEBBEB33-5939-4B25-B3A6-1790E6A2BA8E}" type="pres">
      <dgm:prSet presAssocID="{22D06747-8DAC-4EE3-A0B1-04F8836F6C4D}" presName="sibTrans" presStyleCnt="0"/>
      <dgm:spPr/>
    </dgm:pt>
    <dgm:pt modelId="{441FCC71-C13B-4311-AAC7-28999E9ED057}" type="pres">
      <dgm:prSet presAssocID="{B9D9E70A-0920-427A-8D91-E56DC4A77672}" presName="compNode" presStyleCnt="0"/>
      <dgm:spPr/>
    </dgm:pt>
    <dgm:pt modelId="{E1028C0A-7253-4A6B-9285-659E406BAA1B}" type="pres">
      <dgm:prSet presAssocID="{B9D9E70A-0920-427A-8D91-E56DC4A77672}" presName="bgRect" presStyleLbl="bgShp" presStyleIdx="6" presStyleCnt="7"/>
      <dgm:spPr/>
    </dgm:pt>
    <dgm:pt modelId="{61E47CCD-92B3-4A3C-8B95-1A8A0FC1A6E5}" type="pres">
      <dgm:prSet presAssocID="{B9D9E70A-0920-427A-8D91-E56DC4A77672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D53C860E-ACD6-4928-89B8-926EB1252F6F}" type="pres">
      <dgm:prSet presAssocID="{B9D9E70A-0920-427A-8D91-E56DC4A77672}" presName="spaceRect" presStyleCnt="0"/>
      <dgm:spPr/>
    </dgm:pt>
    <dgm:pt modelId="{37BDCDDB-F1B7-4288-B2CC-03E6EC11F4C8}" type="pres">
      <dgm:prSet presAssocID="{B9D9E70A-0920-427A-8D91-E56DC4A77672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C0EC6916-C88E-4F15-9988-8E729DDF351E}" type="presOf" srcId="{F61DA393-2B15-42BC-B786-13F479F1E841}" destId="{2BAB7C84-C503-470F-AAB3-CDE074C54705}" srcOrd="0" destOrd="0" presId="urn:microsoft.com/office/officeart/2018/2/layout/IconVerticalSolidList"/>
    <dgm:cxn modelId="{DE1AE52C-0FDE-4B41-B820-E8E6BA724023}" srcId="{2689EC7C-36A5-4F36-8DB0-2D1FA914BDA2}" destId="{F61DA393-2B15-42BC-B786-13F479F1E841}" srcOrd="2" destOrd="0" parTransId="{CEE5500B-EDF3-4335-ABCA-5FF2E4502727}" sibTransId="{31BD8274-45ED-4A20-A768-8A63FFC8B1FA}"/>
    <dgm:cxn modelId="{28EB3E31-09C9-4565-99EE-B8814D1FB814}" type="presOf" srcId="{4220A7D5-4496-4EFA-AA33-5C4B2DFE2BEC}" destId="{AF6182E2-DD66-418B-BE69-43A18FECEED8}" srcOrd="0" destOrd="0" presId="urn:microsoft.com/office/officeart/2018/2/layout/IconVerticalSolidList"/>
    <dgm:cxn modelId="{EE05A132-4026-4B7A-85BE-331A19ADABEA}" srcId="{2689EC7C-36A5-4F36-8DB0-2D1FA914BDA2}" destId="{B9D9E70A-0920-427A-8D91-E56DC4A77672}" srcOrd="6" destOrd="0" parTransId="{9312FF34-3226-475C-AAC7-185BBC8AAE4C}" sibTransId="{F298C379-477E-48CE-9DE9-FBBA548FFB13}"/>
    <dgm:cxn modelId="{439C575B-99EA-4013-8313-81190F0EF74E}" type="presOf" srcId="{62C588C3-A310-4222-B3F1-173083DFB438}" destId="{5AC1D521-FDE0-4CAA-90EC-4A1F6C688ED1}" srcOrd="0" destOrd="0" presId="urn:microsoft.com/office/officeart/2018/2/layout/IconVerticalSolidList"/>
    <dgm:cxn modelId="{53056C75-A714-42AE-8231-AE11F6CDF4A0}" srcId="{2689EC7C-36A5-4F36-8DB0-2D1FA914BDA2}" destId="{4220A7D5-4496-4EFA-AA33-5C4B2DFE2BEC}" srcOrd="0" destOrd="0" parTransId="{1A362708-FA6A-4A39-956D-8D7C7EAE5F19}" sibTransId="{0C2CBB7F-7F95-4912-861E-BC7420E7DF20}"/>
    <dgm:cxn modelId="{5E791478-87B8-40D4-B62D-85E66F26C901}" srcId="{2689EC7C-36A5-4F36-8DB0-2D1FA914BDA2}" destId="{0E4D887D-9761-435B-8014-ED093DAC0CE6}" srcOrd="3" destOrd="0" parTransId="{572AE4DC-69D1-474B-AB3A-B009BE3D8618}" sibTransId="{93375516-45B4-4B3F-9F9A-C378CAA83E47}"/>
    <dgm:cxn modelId="{79A8247B-1950-434E-ACC6-D3BCDFBF4FB1}" type="presOf" srcId="{D52BE11C-4457-4CDA-ABFB-1A020FB622D1}" destId="{9CFCF4BD-2560-4545-910E-A593E18C5D16}" srcOrd="0" destOrd="0" presId="urn:microsoft.com/office/officeart/2018/2/layout/IconVerticalSolidList"/>
    <dgm:cxn modelId="{F444B17E-C50D-431E-B7B7-0D3239E0DBD3}" srcId="{2689EC7C-36A5-4F36-8DB0-2D1FA914BDA2}" destId="{D52BE11C-4457-4CDA-ABFB-1A020FB622D1}" srcOrd="5" destOrd="0" parTransId="{460FB472-454E-4C4B-BF43-4DB71C492AE3}" sibTransId="{22D06747-8DAC-4EE3-A0B1-04F8836F6C4D}"/>
    <dgm:cxn modelId="{D1AA8C9A-ED9D-4EDB-9FD0-A7A711300A0D}" srcId="{2689EC7C-36A5-4F36-8DB0-2D1FA914BDA2}" destId="{427590F6-CC4E-4154-BD6B-5D0B88DBC561}" srcOrd="1" destOrd="0" parTransId="{639C2CA3-6560-4917-9EFB-2F7AACA7C224}" sibTransId="{818A5760-BF83-4E1B-B698-BD65B8DC67FE}"/>
    <dgm:cxn modelId="{521DAB9E-5F49-4C90-97CA-EC84C10AA69A}" type="presOf" srcId="{B9D9E70A-0920-427A-8D91-E56DC4A77672}" destId="{37BDCDDB-F1B7-4288-B2CC-03E6EC11F4C8}" srcOrd="0" destOrd="0" presId="urn:microsoft.com/office/officeart/2018/2/layout/IconVerticalSolidList"/>
    <dgm:cxn modelId="{AF1E4AAA-6A14-48E3-A261-ACAB635CA347}" srcId="{2689EC7C-36A5-4F36-8DB0-2D1FA914BDA2}" destId="{62C588C3-A310-4222-B3F1-173083DFB438}" srcOrd="4" destOrd="0" parTransId="{F992770F-C052-4691-B763-A87596244F97}" sibTransId="{885B324D-65CA-4188-8DE0-3F089B0918A0}"/>
    <dgm:cxn modelId="{1F4A18D9-26FC-49AE-B564-5404E8FF7A9A}" type="presOf" srcId="{427590F6-CC4E-4154-BD6B-5D0B88DBC561}" destId="{AF5F808F-B2EC-4D67-926A-E9876A2E0581}" srcOrd="0" destOrd="0" presId="urn:microsoft.com/office/officeart/2018/2/layout/IconVerticalSolidList"/>
    <dgm:cxn modelId="{C50661EB-8F03-426D-B662-8A45A463EBF2}" type="presOf" srcId="{2689EC7C-36A5-4F36-8DB0-2D1FA914BDA2}" destId="{61741FC6-909E-4444-A6D7-DEAB78A69370}" srcOrd="0" destOrd="0" presId="urn:microsoft.com/office/officeart/2018/2/layout/IconVerticalSolidList"/>
    <dgm:cxn modelId="{3C67BDFB-89C7-4E44-965C-F923DDC21121}" type="presOf" srcId="{0E4D887D-9761-435B-8014-ED093DAC0CE6}" destId="{3D2FDE23-35BC-4CD3-8936-AA98973E4D6E}" srcOrd="0" destOrd="0" presId="urn:microsoft.com/office/officeart/2018/2/layout/IconVerticalSolidList"/>
    <dgm:cxn modelId="{3144BA19-2AC9-4E0D-AA62-68F193722E8D}" type="presParOf" srcId="{61741FC6-909E-4444-A6D7-DEAB78A69370}" destId="{AF5AA0F7-E1E7-4EE2-A892-15E7DA0C137A}" srcOrd="0" destOrd="0" presId="urn:microsoft.com/office/officeart/2018/2/layout/IconVerticalSolidList"/>
    <dgm:cxn modelId="{52B1C01E-D681-4601-AF15-69744019A8B8}" type="presParOf" srcId="{AF5AA0F7-E1E7-4EE2-A892-15E7DA0C137A}" destId="{4EEE9E76-2E28-4B68-8AD6-9F92233FA71F}" srcOrd="0" destOrd="0" presId="urn:microsoft.com/office/officeart/2018/2/layout/IconVerticalSolidList"/>
    <dgm:cxn modelId="{B27747A1-A883-45E5-B0B7-9599E017C935}" type="presParOf" srcId="{AF5AA0F7-E1E7-4EE2-A892-15E7DA0C137A}" destId="{9F31718D-B500-4B83-A114-627935B8B08F}" srcOrd="1" destOrd="0" presId="urn:microsoft.com/office/officeart/2018/2/layout/IconVerticalSolidList"/>
    <dgm:cxn modelId="{F50905DB-BF6F-4FA5-8CC4-07C82A79763E}" type="presParOf" srcId="{AF5AA0F7-E1E7-4EE2-A892-15E7DA0C137A}" destId="{95C849BD-BEE5-4CA3-93C8-3DC10553C0B0}" srcOrd="2" destOrd="0" presId="urn:microsoft.com/office/officeart/2018/2/layout/IconVerticalSolidList"/>
    <dgm:cxn modelId="{2AA3207F-E7E2-4D3A-A9AA-E14EFBF8669C}" type="presParOf" srcId="{AF5AA0F7-E1E7-4EE2-A892-15E7DA0C137A}" destId="{AF6182E2-DD66-418B-BE69-43A18FECEED8}" srcOrd="3" destOrd="0" presId="urn:microsoft.com/office/officeart/2018/2/layout/IconVerticalSolidList"/>
    <dgm:cxn modelId="{2177A20D-BEE9-4756-9272-0E74C0A0F7F5}" type="presParOf" srcId="{61741FC6-909E-4444-A6D7-DEAB78A69370}" destId="{03E3D8F6-DCF4-4E9B-A245-C0A368E489E6}" srcOrd="1" destOrd="0" presId="urn:microsoft.com/office/officeart/2018/2/layout/IconVerticalSolidList"/>
    <dgm:cxn modelId="{62B9AF09-3C52-4035-8C1D-EEAC161CA44A}" type="presParOf" srcId="{61741FC6-909E-4444-A6D7-DEAB78A69370}" destId="{7500F709-267B-4C12-B5DF-BA4E3BE8E02C}" srcOrd="2" destOrd="0" presId="urn:microsoft.com/office/officeart/2018/2/layout/IconVerticalSolidList"/>
    <dgm:cxn modelId="{7021B913-DC2B-4C07-81E0-242FD8C9DF19}" type="presParOf" srcId="{7500F709-267B-4C12-B5DF-BA4E3BE8E02C}" destId="{2B620D2C-B625-4B4E-8A24-0F0039858D18}" srcOrd="0" destOrd="0" presId="urn:microsoft.com/office/officeart/2018/2/layout/IconVerticalSolidList"/>
    <dgm:cxn modelId="{BE75C4A5-93A3-48A5-A7AF-89BBFA4A3E6E}" type="presParOf" srcId="{7500F709-267B-4C12-B5DF-BA4E3BE8E02C}" destId="{C0E25C2F-7511-4DA3-B532-480E755B5447}" srcOrd="1" destOrd="0" presId="urn:microsoft.com/office/officeart/2018/2/layout/IconVerticalSolidList"/>
    <dgm:cxn modelId="{A5961942-5D21-4B50-81CB-261F0708D058}" type="presParOf" srcId="{7500F709-267B-4C12-B5DF-BA4E3BE8E02C}" destId="{D36C0DFA-3859-4439-BE32-7AFCB7483C75}" srcOrd="2" destOrd="0" presId="urn:microsoft.com/office/officeart/2018/2/layout/IconVerticalSolidList"/>
    <dgm:cxn modelId="{759D9DD7-1D3F-474E-9B2C-53333251CFF7}" type="presParOf" srcId="{7500F709-267B-4C12-B5DF-BA4E3BE8E02C}" destId="{AF5F808F-B2EC-4D67-926A-E9876A2E0581}" srcOrd="3" destOrd="0" presId="urn:microsoft.com/office/officeart/2018/2/layout/IconVerticalSolidList"/>
    <dgm:cxn modelId="{E639BBA6-B6AD-461C-9F84-C45B108FEBA9}" type="presParOf" srcId="{61741FC6-909E-4444-A6D7-DEAB78A69370}" destId="{B37EF24C-48CA-4C58-B40F-E20D9A070106}" srcOrd="3" destOrd="0" presId="urn:microsoft.com/office/officeart/2018/2/layout/IconVerticalSolidList"/>
    <dgm:cxn modelId="{01C83515-1133-424E-966D-71B361B6320C}" type="presParOf" srcId="{61741FC6-909E-4444-A6D7-DEAB78A69370}" destId="{ABE44510-9F5D-47FC-9E54-BC9B560B2E64}" srcOrd="4" destOrd="0" presId="urn:microsoft.com/office/officeart/2018/2/layout/IconVerticalSolidList"/>
    <dgm:cxn modelId="{FDAE428E-7A72-4612-9BE3-2D48E987C3D8}" type="presParOf" srcId="{ABE44510-9F5D-47FC-9E54-BC9B560B2E64}" destId="{30E90382-739F-48EC-A6C3-0E18E0403DB8}" srcOrd="0" destOrd="0" presId="urn:microsoft.com/office/officeart/2018/2/layout/IconVerticalSolidList"/>
    <dgm:cxn modelId="{8F8003EF-E7B3-4EA3-B9FE-6EC5F1D951C0}" type="presParOf" srcId="{ABE44510-9F5D-47FC-9E54-BC9B560B2E64}" destId="{AADCE776-D7D3-4895-91AE-FCA6150B6B1F}" srcOrd="1" destOrd="0" presId="urn:microsoft.com/office/officeart/2018/2/layout/IconVerticalSolidList"/>
    <dgm:cxn modelId="{AAB38681-F054-4EBD-A8D3-A28441861E23}" type="presParOf" srcId="{ABE44510-9F5D-47FC-9E54-BC9B560B2E64}" destId="{38799515-0217-47D6-B645-FF1C63484E85}" srcOrd="2" destOrd="0" presId="urn:microsoft.com/office/officeart/2018/2/layout/IconVerticalSolidList"/>
    <dgm:cxn modelId="{6D2C9BB6-CC34-48E3-920A-86C28B18F351}" type="presParOf" srcId="{ABE44510-9F5D-47FC-9E54-BC9B560B2E64}" destId="{2BAB7C84-C503-470F-AAB3-CDE074C54705}" srcOrd="3" destOrd="0" presId="urn:microsoft.com/office/officeart/2018/2/layout/IconVerticalSolidList"/>
    <dgm:cxn modelId="{8299C074-FF28-4F5E-8482-D27D808EC655}" type="presParOf" srcId="{61741FC6-909E-4444-A6D7-DEAB78A69370}" destId="{65B41A87-B6D0-41D5-8A33-AD1951D95D6E}" srcOrd="5" destOrd="0" presId="urn:microsoft.com/office/officeart/2018/2/layout/IconVerticalSolidList"/>
    <dgm:cxn modelId="{CC7E9E4F-AAE3-4A30-8F2E-445FD0B3F40A}" type="presParOf" srcId="{61741FC6-909E-4444-A6D7-DEAB78A69370}" destId="{5EA877A2-FB4E-4F16-B3DD-287FAF2FB903}" srcOrd="6" destOrd="0" presId="urn:microsoft.com/office/officeart/2018/2/layout/IconVerticalSolidList"/>
    <dgm:cxn modelId="{E205B996-58E3-441D-A0A9-6D19F6A9233D}" type="presParOf" srcId="{5EA877A2-FB4E-4F16-B3DD-287FAF2FB903}" destId="{E70B0EFF-3662-4E55-92FF-3A8F420BBE88}" srcOrd="0" destOrd="0" presId="urn:microsoft.com/office/officeart/2018/2/layout/IconVerticalSolidList"/>
    <dgm:cxn modelId="{3C00F05B-25DC-429A-B63E-559AE381F87A}" type="presParOf" srcId="{5EA877A2-FB4E-4F16-B3DD-287FAF2FB903}" destId="{6216504F-41EF-4BFA-80CF-6B43C41F3932}" srcOrd="1" destOrd="0" presId="urn:microsoft.com/office/officeart/2018/2/layout/IconVerticalSolidList"/>
    <dgm:cxn modelId="{C9789947-072B-47E2-9C81-77CFA5EA3942}" type="presParOf" srcId="{5EA877A2-FB4E-4F16-B3DD-287FAF2FB903}" destId="{F9401F8F-8280-489C-A01D-AC3F7D8E8B37}" srcOrd="2" destOrd="0" presId="urn:microsoft.com/office/officeart/2018/2/layout/IconVerticalSolidList"/>
    <dgm:cxn modelId="{89DCD3AA-C5CC-47E1-AF92-875B381E36F8}" type="presParOf" srcId="{5EA877A2-FB4E-4F16-B3DD-287FAF2FB903}" destId="{3D2FDE23-35BC-4CD3-8936-AA98973E4D6E}" srcOrd="3" destOrd="0" presId="urn:microsoft.com/office/officeart/2018/2/layout/IconVerticalSolidList"/>
    <dgm:cxn modelId="{2A1CFA7C-0CC9-47D1-B827-24AA2DE3C419}" type="presParOf" srcId="{61741FC6-909E-4444-A6D7-DEAB78A69370}" destId="{5F3EF2A5-3D08-4842-AA4C-21B27BE70881}" srcOrd="7" destOrd="0" presId="urn:microsoft.com/office/officeart/2018/2/layout/IconVerticalSolidList"/>
    <dgm:cxn modelId="{9EEACDAC-F8D4-489B-9B6A-9476A47B14A1}" type="presParOf" srcId="{61741FC6-909E-4444-A6D7-DEAB78A69370}" destId="{858BEDDD-AA67-42F4-9102-7D74951092D9}" srcOrd="8" destOrd="0" presId="urn:microsoft.com/office/officeart/2018/2/layout/IconVerticalSolidList"/>
    <dgm:cxn modelId="{1AC35059-8D8F-4C67-A3A1-CDB984260EDE}" type="presParOf" srcId="{858BEDDD-AA67-42F4-9102-7D74951092D9}" destId="{147AFC62-1B60-463E-8D20-F1898390E071}" srcOrd="0" destOrd="0" presId="urn:microsoft.com/office/officeart/2018/2/layout/IconVerticalSolidList"/>
    <dgm:cxn modelId="{0758FEA4-A55B-4752-88CC-967AB48438C0}" type="presParOf" srcId="{858BEDDD-AA67-42F4-9102-7D74951092D9}" destId="{109C6624-91DC-4E90-8A7F-E64F34E1DB92}" srcOrd="1" destOrd="0" presId="urn:microsoft.com/office/officeart/2018/2/layout/IconVerticalSolidList"/>
    <dgm:cxn modelId="{C5002AAE-621C-47CC-A5D7-1DA569904091}" type="presParOf" srcId="{858BEDDD-AA67-42F4-9102-7D74951092D9}" destId="{D1F9F4EA-AC7B-4999-AD99-B53C81DCE7D9}" srcOrd="2" destOrd="0" presId="urn:microsoft.com/office/officeart/2018/2/layout/IconVerticalSolidList"/>
    <dgm:cxn modelId="{D60638C4-7427-44A9-93E2-FB3AD635A456}" type="presParOf" srcId="{858BEDDD-AA67-42F4-9102-7D74951092D9}" destId="{5AC1D521-FDE0-4CAA-90EC-4A1F6C688ED1}" srcOrd="3" destOrd="0" presId="urn:microsoft.com/office/officeart/2018/2/layout/IconVerticalSolidList"/>
    <dgm:cxn modelId="{AC11BEBE-0D1C-46F1-B4C4-0150210EB9F7}" type="presParOf" srcId="{61741FC6-909E-4444-A6D7-DEAB78A69370}" destId="{BE334E58-C338-4CCC-BA13-21A21DC6D316}" srcOrd="9" destOrd="0" presId="urn:microsoft.com/office/officeart/2018/2/layout/IconVerticalSolidList"/>
    <dgm:cxn modelId="{AD9623CA-B42D-4EF2-8143-A9D27E20FC4F}" type="presParOf" srcId="{61741FC6-909E-4444-A6D7-DEAB78A69370}" destId="{B339B14B-6A00-4A64-A0A7-E8FA934D754F}" srcOrd="10" destOrd="0" presId="urn:microsoft.com/office/officeart/2018/2/layout/IconVerticalSolidList"/>
    <dgm:cxn modelId="{79E01042-3F30-429F-85BD-771A016EE9AA}" type="presParOf" srcId="{B339B14B-6A00-4A64-A0A7-E8FA934D754F}" destId="{C16D41D4-D00D-437C-B91C-630D91022608}" srcOrd="0" destOrd="0" presId="urn:microsoft.com/office/officeart/2018/2/layout/IconVerticalSolidList"/>
    <dgm:cxn modelId="{7A2286D7-F47F-430F-9D64-67994F992180}" type="presParOf" srcId="{B339B14B-6A00-4A64-A0A7-E8FA934D754F}" destId="{9B5E3589-0435-4688-8A57-AE2A60C659E2}" srcOrd="1" destOrd="0" presId="urn:microsoft.com/office/officeart/2018/2/layout/IconVerticalSolidList"/>
    <dgm:cxn modelId="{862AEDD7-A001-443C-BEEF-917267992AD5}" type="presParOf" srcId="{B339B14B-6A00-4A64-A0A7-E8FA934D754F}" destId="{AE6AE96C-529B-4C3B-AD14-B6142AF52EAA}" srcOrd="2" destOrd="0" presId="urn:microsoft.com/office/officeart/2018/2/layout/IconVerticalSolidList"/>
    <dgm:cxn modelId="{3682755E-ADBF-46F5-A6E6-F9D72416A2BC}" type="presParOf" srcId="{B339B14B-6A00-4A64-A0A7-E8FA934D754F}" destId="{9CFCF4BD-2560-4545-910E-A593E18C5D16}" srcOrd="3" destOrd="0" presId="urn:microsoft.com/office/officeart/2018/2/layout/IconVerticalSolidList"/>
    <dgm:cxn modelId="{D9008DED-A696-4EB6-B88F-F4A98F0F1077}" type="presParOf" srcId="{61741FC6-909E-4444-A6D7-DEAB78A69370}" destId="{FEBBEB33-5939-4B25-B3A6-1790E6A2BA8E}" srcOrd="11" destOrd="0" presId="urn:microsoft.com/office/officeart/2018/2/layout/IconVerticalSolidList"/>
    <dgm:cxn modelId="{233D2B66-DB9C-4233-9287-63B9185B7B43}" type="presParOf" srcId="{61741FC6-909E-4444-A6D7-DEAB78A69370}" destId="{441FCC71-C13B-4311-AAC7-28999E9ED057}" srcOrd="12" destOrd="0" presId="urn:microsoft.com/office/officeart/2018/2/layout/IconVerticalSolidList"/>
    <dgm:cxn modelId="{2204BBA9-3F59-466A-B241-F9F38CEB5CFD}" type="presParOf" srcId="{441FCC71-C13B-4311-AAC7-28999E9ED057}" destId="{E1028C0A-7253-4A6B-9285-659E406BAA1B}" srcOrd="0" destOrd="0" presId="urn:microsoft.com/office/officeart/2018/2/layout/IconVerticalSolidList"/>
    <dgm:cxn modelId="{165CC697-6B06-44A1-9390-2B5538A4A064}" type="presParOf" srcId="{441FCC71-C13B-4311-AAC7-28999E9ED057}" destId="{61E47CCD-92B3-4A3C-8B95-1A8A0FC1A6E5}" srcOrd="1" destOrd="0" presId="urn:microsoft.com/office/officeart/2018/2/layout/IconVerticalSolidList"/>
    <dgm:cxn modelId="{2C077450-65F3-4356-BC11-98CBCA824FE7}" type="presParOf" srcId="{441FCC71-C13B-4311-AAC7-28999E9ED057}" destId="{D53C860E-ACD6-4928-89B8-926EB1252F6F}" srcOrd="2" destOrd="0" presId="urn:microsoft.com/office/officeart/2018/2/layout/IconVerticalSolidList"/>
    <dgm:cxn modelId="{8C747350-9601-4B9B-BE9A-881420F3793E}" type="presParOf" srcId="{441FCC71-C13B-4311-AAC7-28999E9ED057}" destId="{37BDCDDB-F1B7-4288-B2CC-03E6EC11F4C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D90ED6-BC07-41A1-8438-F0EB32D22081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F175E33-F1AE-42ED-8A65-980975C839FC}">
      <dgm:prSet/>
      <dgm:spPr/>
      <dgm:t>
        <a:bodyPr/>
        <a:lstStyle/>
        <a:p>
          <a:r>
            <a:rPr lang="en-GB"/>
            <a:t>Event sponsorship plays critical role in forming a long-term strategic vision and goal for the event industry. </a:t>
          </a:r>
          <a:endParaRPr lang="en-US"/>
        </a:p>
      </dgm:t>
    </dgm:pt>
    <dgm:pt modelId="{B019F180-4299-4C92-A11F-0519D2B8551B}" type="parTrans" cxnId="{0DABB48D-03B0-44C5-824A-3512CDA78C19}">
      <dgm:prSet/>
      <dgm:spPr/>
      <dgm:t>
        <a:bodyPr/>
        <a:lstStyle/>
        <a:p>
          <a:endParaRPr lang="en-US"/>
        </a:p>
      </dgm:t>
    </dgm:pt>
    <dgm:pt modelId="{E0506B55-F6C8-4095-A6FD-AE5C9F8D712D}" type="sibTrans" cxnId="{0DABB48D-03B0-44C5-824A-3512CDA78C19}">
      <dgm:prSet/>
      <dgm:spPr/>
      <dgm:t>
        <a:bodyPr/>
        <a:lstStyle/>
        <a:p>
          <a:endParaRPr lang="en-US"/>
        </a:p>
      </dgm:t>
    </dgm:pt>
    <dgm:pt modelId="{70FCC747-C779-4BEA-9874-D4FBF303E076}">
      <dgm:prSet/>
      <dgm:spPr/>
      <dgm:t>
        <a:bodyPr/>
        <a:lstStyle/>
        <a:p>
          <a:r>
            <a:rPr lang="en-GB"/>
            <a:t>The importance of event sponsorship is to increase the visibility of a brand through association with event or festival to safeguard short and long-term financial support. </a:t>
          </a:r>
          <a:endParaRPr lang="en-US"/>
        </a:p>
      </dgm:t>
    </dgm:pt>
    <dgm:pt modelId="{DAC20B52-AD98-4EFD-9C6A-ED5DACF85379}" type="parTrans" cxnId="{8E0B8D19-8184-487B-87C0-DD9406E7A66C}">
      <dgm:prSet/>
      <dgm:spPr/>
      <dgm:t>
        <a:bodyPr/>
        <a:lstStyle/>
        <a:p>
          <a:endParaRPr lang="en-US"/>
        </a:p>
      </dgm:t>
    </dgm:pt>
    <dgm:pt modelId="{A27F820B-8426-446B-A4A9-633AC645F18B}" type="sibTrans" cxnId="{8E0B8D19-8184-487B-87C0-DD9406E7A66C}">
      <dgm:prSet/>
      <dgm:spPr/>
      <dgm:t>
        <a:bodyPr/>
        <a:lstStyle/>
        <a:p>
          <a:endParaRPr lang="en-US"/>
        </a:p>
      </dgm:t>
    </dgm:pt>
    <dgm:pt modelId="{FFC3949D-1DDF-43C8-BAB2-B02F978D3085}">
      <dgm:prSet/>
      <dgm:spPr/>
      <dgm:t>
        <a:bodyPr/>
        <a:lstStyle/>
        <a:p>
          <a:r>
            <a:rPr lang="en-GB"/>
            <a:t>The strategic growth of sponsorship plays critical role in development of event industry and increasing consumer awareness of company brands through sponsoring events. </a:t>
          </a:r>
          <a:endParaRPr lang="en-US"/>
        </a:p>
      </dgm:t>
    </dgm:pt>
    <dgm:pt modelId="{399FD069-A20C-4829-92EF-FF4FB9B6246E}" type="parTrans" cxnId="{F65CA450-3CC8-4E0D-B7F6-F54422227A9B}">
      <dgm:prSet/>
      <dgm:spPr/>
      <dgm:t>
        <a:bodyPr/>
        <a:lstStyle/>
        <a:p>
          <a:endParaRPr lang="en-US"/>
        </a:p>
      </dgm:t>
    </dgm:pt>
    <dgm:pt modelId="{71D62851-4799-4700-BB0D-FB564651060C}" type="sibTrans" cxnId="{F65CA450-3CC8-4E0D-B7F6-F54422227A9B}">
      <dgm:prSet/>
      <dgm:spPr/>
      <dgm:t>
        <a:bodyPr/>
        <a:lstStyle/>
        <a:p>
          <a:endParaRPr lang="en-US"/>
        </a:p>
      </dgm:t>
    </dgm:pt>
    <dgm:pt modelId="{433CD529-91F0-419E-B195-F25006B6D6CA}" type="pres">
      <dgm:prSet presAssocID="{3ED90ED6-BC07-41A1-8438-F0EB32D22081}" presName="root" presStyleCnt="0">
        <dgm:presLayoutVars>
          <dgm:dir/>
          <dgm:resizeHandles val="exact"/>
        </dgm:presLayoutVars>
      </dgm:prSet>
      <dgm:spPr/>
    </dgm:pt>
    <dgm:pt modelId="{3FA915F4-1F95-47C9-AA9F-1A53FE90BD56}" type="pres">
      <dgm:prSet presAssocID="{EF175E33-F1AE-42ED-8A65-980975C839FC}" presName="compNode" presStyleCnt="0"/>
      <dgm:spPr/>
    </dgm:pt>
    <dgm:pt modelId="{AB882197-9243-441F-9D9C-FDDA1E9D2746}" type="pres">
      <dgm:prSet presAssocID="{EF175E33-F1AE-42ED-8A65-980975C839FC}" presName="bgRect" presStyleLbl="bgShp" presStyleIdx="0" presStyleCnt="3"/>
      <dgm:spPr/>
    </dgm:pt>
    <dgm:pt modelId="{B1BB3DAF-7319-439E-92D7-8C57CC6A454B}" type="pres">
      <dgm:prSet presAssocID="{EF175E33-F1AE-42ED-8A65-980975C839F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47E29260-EEA3-4BAA-B2FD-A608E9CB08D2}" type="pres">
      <dgm:prSet presAssocID="{EF175E33-F1AE-42ED-8A65-980975C839FC}" presName="spaceRect" presStyleCnt="0"/>
      <dgm:spPr/>
    </dgm:pt>
    <dgm:pt modelId="{C598C3B3-1BFB-4D59-B5A4-06E4DC0F5E0B}" type="pres">
      <dgm:prSet presAssocID="{EF175E33-F1AE-42ED-8A65-980975C839FC}" presName="parTx" presStyleLbl="revTx" presStyleIdx="0" presStyleCnt="3">
        <dgm:presLayoutVars>
          <dgm:chMax val="0"/>
          <dgm:chPref val="0"/>
        </dgm:presLayoutVars>
      </dgm:prSet>
      <dgm:spPr/>
    </dgm:pt>
    <dgm:pt modelId="{E0DED4DC-89B9-49FA-B25C-8C3009F87641}" type="pres">
      <dgm:prSet presAssocID="{E0506B55-F6C8-4095-A6FD-AE5C9F8D712D}" presName="sibTrans" presStyleCnt="0"/>
      <dgm:spPr/>
    </dgm:pt>
    <dgm:pt modelId="{8F5023B8-DCC6-4F42-A611-0E0582B23CF8}" type="pres">
      <dgm:prSet presAssocID="{70FCC747-C779-4BEA-9874-D4FBF303E076}" presName="compNode" presStyleCnt="0"/>
      <dgm:spPr/>
    </dgm:pt>
    <dgm:pt modelId="{E8EDC05D-9A34-43AF-8200-32F355DE42D8}" type="pres">
      <dgm:prSet presAssocID="{70FCC747-C779-4BEA-9874-D4FBF303E076}" presName="bgRect" presStyleLbl="bgShp" presStyleIdx="1" presStyleCnt="3"/>
      <dgm:spPr/>
    </dgm:pt>
    <dgm:pt modelId="{5C94B31C-AAFC-47F3-90EC-A57E1C8A0982}" type="pres">
      <dgm:prSet presAssocID="{70FCC747-C779-4BEA-9874-D4FBF303E07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gaphone"/>
        </a:ext>
      </dgm:extLst>
    </dgm:pt>
    <dgm:pt modelId="{0FAA7594-593C-45F5-83CB-5485E5117855}" type="pres">
      <dgm:prSet presAssocID="{70FCC747-C779-4BEA-9874-D4FBF303E076}" presName="spaceRect" presStyleCnt="0"/>
      <dgm:spPr/>
    </dgm:pt>
    <dgm:pt modelId="{6364E74D-8214-4EE4-8B48-06E23F0864BF}" type="pres">
      <dgm:prSet presAssocID="{70FCC747-C779-4BEA-9874-D4FBF303E076}" presName="parTx" presStyleLbl="revTx" presStyleIdx="1" presStyleCnt="3">
        <dgm:presLayoutVars>
          <dgm:chMax val="0"/>
          <dgm:chPref val="0"/>
        </dgm:presLayoutVars>
      </dgm:prSet>
      <dgm:spPr/>
    </dgm:pt>
    <dgm:pt modelId="{3565EF40-DEF4-49EB-9406-E07133129BDA}" type="pres">
      <dgm:prSet presAssocID="{A27F820B-8426-446B-A4A9-633AC645F18B}" presName="sibTrans" presStyleCnt="0"/>
      <dgm:spPr/>
    </dgm:pt>
    <dgm:pt modelId="{2CEA1417-5EA6-4A9F-AA32-80079106FA88}" type="pres">
      <dgm:prSet presAssocID="{FFC3949D-1DDF-43C8-BAB2-B02F978D3085}" presName="compNode" presStyleCnt="0"/>
      <dgm:spPr/>
    </dgm:pt>
    <dgm:pt modelId="{2AED44EB-6FD2-4929-A680-FE6AB940EFEF}" type="pres">
      <dgm:prSet presAssocID="{FFC3949D-1DDF-43C8-BAB2-B02F978D3085}" presName="bgRect" presStyleLbl="bgShp" presStyleIdx="2" presStyleCnt="3"/>
      <dgm:spPr/>
    </dgm:pt>
    <dgm:pt modelId="{0FB8A8C1-5A65-47D5-A68E-AC790FFE633E}" type="pres">
      <dgm:prSet presAssocID="{FFC3949D-1DDF-43C8-BAB2-B02F978D308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7BEE0877-463F-497C-AC80-657EC0B26E28}" type="pres">
      <dgm:prSet presAssocID="{FFC3949D-1DDF-43C8-BAB2-B02F978D3085}" presName="spaceRect" presStyleCnt="0"/>
      <dgm:spPr/>
    </dgm:pt>
    <dgm:pt modelId="{90D892B5-442F-4EA0-9F7C-D4F13EDECA0E}" type="pres">
      <dgm:prSet presAssocID="{FFC3949D-1DDF-43C8-BAB2-B02F978D308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09A4B08-5F8B-4587-8FC5-29BCD0D73D09}" type="presOf" srcId="{3ED90ED6-BC07-41A1-8438-F0EB32D22081}" destId="{433CD529-91F0-419E-B195-F25006B6D6CA}" srcOrd="0" destOrd="0" presId="urn:microsoft.com/office/officeart/2018/2/layout/IconVerticalSolidList"/>
    <dgm:cxn modelId="{8E0B8D19-8184-487B-87C0-DD9406E7A66C}" srcId="{3ED90ED6-BC07-41A1-8438-F0EB32D22081}" destId="{70FCC747-C779-4BEA-9874-D4FBF303E076}" srcOrd="1" destOrd="0" parTransId="{DAC20B52-AD98-4EFD-9C6A-ED5DACF85379}" sibTransId="{A27F820B-8426-446B-A4A9-633AC645F18B}"/>
    <dgm:cxn modelId="{D8F2985D-B512-4C85-AEAE-46770B6DB8E0}" type="presOf" srcId="{70FCC747-C779-4BEA-9874-D4FBF303E076}" destId="{6364E74D-8214-4EE4-8B48-06E23F0864BF}" srcOrd="0" destOrd="0" presId="urn:microsoft.com/office/officeart/2018/2/layout/IconVerticalSolidList"/>
    <dgm:cxn modelId="{F65CA450-3CC8-4E0D-B7F6-F54422227A9B}" srcId="{3ED90ED6-BC07-41A1-8438-F0EB32D22081}" destId="{FFC3949D-1DDF-43C8-BAB2-B02F978D3085}" srcOrd="2" destOrd="0" parTransId="{399FD069-A20C-4829-92EF-FF4FB9B6246E}" sibTransId="{71D62851-4799-4700-BB0D-FB564651060C}"/>
    <dgm:cxn modelId="{073FE852-6270-41DB-A192-ADACD7889FA4}" type="presOf" srcId="{FFC3949D-1DDF-43C8-BAB2-B02F978D3085}" destId="{90D892B5-442F-4EA0-9F7C-D4F13EDECA0E}" srcOrd="0" destOrd="0" presId="urn:microsoft.com/office/officeart/2018/2/layout/IconVerticalSolidList"/>
    <dgm:cxn modelId="{0DABB48D-03B0-44C5-824A-3512CDA78C19}" srcId="{3ED90ED6-BC07-41A1-8438-F0EB32D22081}" destId="{EF175E33-F1AE-42ED-8A65-980975C839FC}" srcOrd="0" destOrd="0" parTransId="{B019F180-4299-4C92-A11F-0519D2B8551B}" sibTransId="{E0506B55-F6C8-4095-A6FD-AE5C9F8D712D}"/>
    <dgm:cxn modelId="{523AACAE-2B0C-48EC-B606-B9B3517052EA}" type="presOf" srcId="{EF175E33-F1AE-42ED-8A65-980975C839FC}" destId="{C598C3B3-1BFB-4D59-B5A4-06E4DC0F5E0B}" srcOrd="0" destOrd="0" presId="urn:microsoft.com/office/officeart/2018/2/layout/IconVerticalSolidList"/>
    <dgm:cxn modelId="{55200379-4C45-45AC-9818-9A98B82CBAC9}" type="presParOf" srcId="{433CD529-91F0-419E-B195-F25006B6D6CA}" destId="{3FA915F4-1F95-47C9-AA9F-1A53FE90BD56}" srcOrd="0" destOrd="0" presId="urn:microsoft.com/office/officeart/2018/2/layout/IconVerticalSolidList"/>
    <dgm:cxn modelId="{755913B2-9C83-403A-94A7-37742E8FA413}" type="presParOf" srcId="{3FA915F4-1F95-47C9-AA9F-1A53FE90BD56}" destId="{AB882197-9243-441F-9D9C-FDDA1E9D2746}" srcOrd="0" destOrd="0" presId="urn:microsoft.com/office/officeart/2018/2/layout/IconVerticalSolidList"/>
    <dgm:cxn modelId="{6CA99E85-6563-4EE7-8912-C4B88D07C1FB}" type="presParOf" srcId="{3FA915F4-1F95-47C9-AA9F-1A53FE90BD56}" destId="{B1BB3DAF-7319-439E-92D7-8C57CC6A454B}" srcOrd="1" destOrd="0" presId="urn:microsoft.com/office/officeart/2018/2/layout/IconVerticalSolidList"/>
    <dgm:cxn modelId="{09CFC674-2E4C-4199-A517-53D26776C11E}" type="presParOf" srcId="{3FA915F4-1F95-47C9-AA9F-1A53FE90BD56}" destId="{47E29260-EEA3-4BAA-B2FD-A608E9CB08D2}" srcOrd="2" destOrd="0" presId="urn:microsoft.com/office/officeart/2018/2/layout/IconVerticalSolidList"/>
    <dgm:cxn modelId="{1C1CC0A8-0260-4F7C-8D2E-18843C684232}" type="presParOf" srcId="{3FA915F4-1F95-47C9-AA9F-1A53FE90BD56}" destId="{C598C3B3-1BFB-4D59-B5A4-06E4DC0F5E0B}" srcOrd="3" destOrd="0" presId="urn:microsoft.com/office/officeart/2018/2/layout/IconVerticalSolidList"/>
    <dgm:cxn modelId="{ECFC07FA-43C5-47AA-B586-B38D5200CEAA}" type="presParOf" srcId="{433CD529-91F0-419E-B195-F25006B6D6CA}" destId="{E0DED4DC-89B9-49FA-B25C-8C3009F87641}" srcOrd="1" destOrd="0" presId="urn:microsoft.com/office/officeart/2018/2/layout/IconVerticalSolidList"/>
    <dgm:cxn modelId="{B2171EC2-605E-4992-8F2C-B23351AB64F0}" type="presParOf" srcId="{433CD529-91F0-419E-B195-F25006B6D6CA}" destId="{8F5023B8-DCC6-4F42-A611-0E0582B23CF8}" srcOrd="2" destOrd="0" presId="urn:microsoft.com/office/officeart/2018/2/layout/IconVerticalSolidList"/>
    <dgm:cxn modelId="{FD023D0C-8B3F-42B0-A951-2CED3D241905}" type="presParOf" srcId="{8F5023B8-DCC6-4F42-A611-0E0582B23CF8}" destId="{E8EDC05D-9A34-43AF-8200-32F355DE42D8}" srcOrd="0" destOrd="0" presId="urn:microsoft.com/office/officeart/2018/2/layout/IconVerticalSolidList"/>
    <dgm:cxn modelId="{D73C41E0-62A1-4331-882E-048BDC7C26A2}" type="presParOf" srcId="{8F5023B8-DCC6-4F42-A611-0E0582B23CF8}" destId="{5C94B31C-AAFC-47F3-90EC-A57E1C8A0982}" srcOrd="1" destOrd="0" presId="urn:microsoft.com/office/officeart/2018/2/layout/IconVerticalSolidList"/>
    <dgm:cxn modelId="{864A4910-E5F6-4294-9DDA-EA28E3CACB84}" type="presParOf" srcId="{8F5023B8-DCC6-4F42-A611-0E0582B23CF8}" destId="{0FAA7594-593C-45F5-83CB-5485E5117855}" srcOrd="2" destOrd="0" presId="urn:microsoft.com/office/officeart/2018/2/layout/IconVerticalSolidList"/>
    <dgm:cxn modelId="{C04CBED1-692D-4C67-A35B-AF8B31548CC3}" type="presParOf" srcId="{8F5023B8-DCC6-4F42-A611-0E0582B23CF8}" destId="{6364E74D-8214-4EE4-8B48-06E23F0864BF}" srcOrd="3" destOrd="0" presId="urn:microsoft.com/office/officeart/2018/2/layout/IconVerticalSolidList"/>
    <dgm:cxn modelId="{C2AEDC5F-6F5F-4C0E-8605-60E2390BE24B}" type="presParOf" srcId="{433CD529-91F0-419E-B195-F25006B6D6CA}" destId="{3565EF40-DEF4-49EB-9406-E07133129BDA}" srcOrd="3" destOrd="0" presId="urn:microsoft.com/office/officeart/2018/2/layout/IconVerticalSolidList"/>
    <dgm:cxn modelId="{6D23B901-5271-4E3E-B139-64ABE9F30783}" type="presParOf" srcId="{433CD529-91F0-419E-B195-F25006B6D6CA}" destId="{2CEA1417-5EA6-4A9F-AA32-80079106FA88}" srcOrd="4" destOrd="0" presId="urn:microsoft.com/office/officeart/2018/2/layout/IconVerticalSolidList"/>
    <dgm:cxn modelId="{AB2ABA03-4B51-48F6-B97C-52987DE226DD}" type="presParOf" srcId="{2CEA1417-5EA6-4A9F-AA32-80079106FA88}" destId="{2AED44EB-6FD2-4929-A680-FE6AB940EFEF}" srcOrd="0" destOrd="0" presId="urn:microsoft.com/office/officeart/2018/2/layout/IconVerticalSolidList"/>
    <dgm:cxn modelId="{9752F914-9DC8-44AF-BB39-DC4F0D3DDFA7}" type="presParOf" srcId="{2CEA1417-5EA6-4A9F-AA32-80079106FA88}" destId="{0FB8A8C1-5A65-47D5-A68E-AC790FFE633E}" srcOrd="1" destOrd="0" presId="urn:microsoft.com/office/officeart/2018/2/layout/IconVerticalSolidList"/>
    <dgm:cxn modelId="{B0A18BA7-CD43-4F20-A5DC-458E12F1C8FE}" type="presParOf" srcId="{2CEA1417-5EA6-4A9F-AA32-80079106FA88}" destId="{7BEE0877-463F-497C-AC80-657EC0B26E28}" srcOrd="2" destOrd="0" presId="urn:microsoft.com/office/officeart/2018/2/layout/IconVerticalSolidList"/>
    <dgm:cxn modelId="{73CE5780-7CF5-454D-9740-809CDB10EB6A}" type="presParOf" srcId="{2CEA1417-5EA6-4A9F-AA32-80079106FA88}" destId="{90D892B5-442F-4EA0-9F7C-D4F13EDECA0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5E6077-E9A8-4D53-839C-E98581E5EE15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D4CBB91-CD90-4C2D-AAA0-DFFC0676E527}">
      <dgm:prSet/>
      <dgm:spPr/>
      <dgm:t>
        <a:bodyPr/>
        <a:lstStyle/>
        <a:p>
          <a:r>
            <a:rPr lang="en-GB" dirty="0"/>
            <a:t>There may be barriers which may not allow the customer to take part in the events, for example:</a:t>
          </a:r>
          <a:endParaRPr lang="en-US" dirty="0"/>
        </a:p>
      </dgm:t>
    </dgm:pt>
    <dgm:pt modelId="{6568913B-6171-4651-B1C8-D6967B68CA4C}" type="parTrans" cxnId="{EEA6E6DE-B43F-4029-8012-58339AF597BD}">
      <dgm:prSet/>
      <dgm:spPr/>
      <dgm:t>
        <a:bodyPr/>
        <a:lstStyle/>
        <a:p>
          <a:endParaRPr lang="en-US"/>
        </a:p>
      </dgm:t>
    </dgm:pt>
    <dgm:pt modelId="{20C8F166-2315-468C-ACC8-7139B9927513}" type="sibTrans" cxnId="{EEA6E6DE-B43F-4029-8012-58339AF597BD}">
      <dgm:prSet/>
      <dgm:spPr/>
      <dgm:t>
        <a:bodyPr/>
        <a:lstStyle/>
        <a:p>
          <a:endParaRPr lang="en-US"/>
        </a:p>
      </dgm:t>
    </dgm:pt>
    <dgm:pt modelId="{88931A73-D7AC-4F4D-8ECC-3FB01A6E4FC7}">
      <dgm:prSet/>
      <dgm:spPr/>
      <dgm:t>
        <a:bodyPr/>
        <a:lstStyle/>
        <a:p>
          <a:r>
            <a:rPr lang="en-GB"/>
            <a:t>Personal reasons – time, social influences, money</a:t>
          </a:r>
          <a:endParaRPr lang="en-US"/>
        </a:p>
      </dgm:t>
    </dgm:pt>
    <dgm:pt modelId="{3E7E5FC2-ACB2-42C5-859A-CC7303C93027}" type="parTrans" cxnId="{46F208C8-6718-45CF-AC84-FBD38A76A6DD}">
      <dgm:prSet/>
      <dgm:spPr/>
      <dgm:t>
        <a:bodyPr/>
        <a:lstStyle/>
        <a:p>
          <a:endParaRPr lang="en-US"/>
        </a:p>
      </dgm:t>
    </dgm:pt>
    <dgm:pt modelId="{E830870C-6E0C-4E76-B5C1-A691021B737E}" type="sibTrans" cxnId="{46F208C8-6718-45CF-AC84-FBD38A76A6DD}">
      <dgm:prSet/>
      <dgm:spPr/>
      <dgm:t>
        <a:bodyPr/>
        <a:lstStyle/>
        <a:p>
          <a:endParaRPr lang="en-US"/>
        </a:p>
      </dgm:t>
    </dgm:pt>
    <dgm:pt modelId="{2838337A-E401-472F-9CDA-C4E9AC8FB221}">
      <dgm:prSet/>
      <dgm:spPr/>
      <dgm:t>
        <a:bodyPr/>
        <a:lstStyle/>
        <a:p>
          <a:r>
            <a:rPr lang="en-GB"/>
            <a:t>Event-related reasons – location, accessibility, cost.</a:t>
          </a:r>
          <a:endParaRPr lang="en-US"/>
        </a:p>
      </dgm:t>
    </dgm:pt>
    <dgm:pt modelId="{F0010963-F0B6-4159-B229-5704700EE655}" type="parTrans" cxnId="{BAFCA03D-9BC1-4FD6-882E-39ADCB539194}">
      <dgm:prSet/>
      <dgm:spPr/>
      <dgm:t>
        <a:bodyPr/>
        <a:lstStyle/>
        <a:p>
          <a:endParaRPr lang="en-US"/>
        </a:p>
      </dgm:t>
    </dgm:pt>
    <dgm:pt modelId="{091510F5-B06C-488B-9957-F4642810EF7B}" type="sibTrans" cxnId="{BAFCA03D-9BC1-4FD6-882E-39ADCB539194}">
      <dgm:prSet/>
      <dgm:spPr/>
      <dgm:t>
        <a:bodyPr/>
        <a:lstStyle/>
        <a:p>
          <a:endParaRPr lang="en-US"/>
        </a:p>
      </dgm:t>
    </dgm:pt>
    <dgm:pt modelId="{5815475B-86AC-462B-AA13-6CD4AC04B7E4}" type="pres">
      <dgm:prSet presAssocID="{0C5E6077-E9A8-4D53-839C-E98581E5EE15}" presName="root" presStyleCnt="0">
        <dgm:presLayoutVars>
          <dgm:dir/>
          <dgm:resizeHandles val="exact"/>
        </dgm:presLayoutVars>
      </dgm:prSet>
      <dgm:spPr/>
    </dgm:pt>
    <dgm:pt modelId="{8AF4FA76-D6E7-427D-B75E-743B49AEAF70}" type="pres">
      <dgm:prSet presAssocID="{9D4CBB91-CD90-4C2D-AAA0-DFFC0676E527}" presName="compNode" presStyleCnt="0"/>
      <dgm:spPr/>
    </dgm:pt>
    <dgm:pt modelId="{E19A11EA-5B91-45F1-92CF-8220A7F920C4}" type="pres">
      <dgm:prSet presAssocID="{9D4CBB91-CD90-4C2D-AAA0-DFFC0676E527}" presName="bgRect" presStyleLbl="bgShp" presStyleIdx="0" presStyleCnt="3"/>
      <dgm:spPr/>
    </dgm:pt>
    <dgm:pt modelId="{C5D14B53-D20B-4BA4-A5EB-49C9D1BE5C16}" type="pres">
      <dgm:prSet presAssocID="{9D4CBB91-CD90-4C2D-AAA0-DFFC0676E52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33D965D9-A8F8-47C8-ABE8-8F88F14FA0E5}" type="pres">
      <dgm:prSet presAssocID="{9D4CBB91-CD90-4C2D-AAA0-DFFC0676E527}" presName="spaceRect" presStyleCnt="0"/>
      <dgm:spPr/>
    </dgm:pt>
    <dgm:pt modelId="{C202AC4D-9D34-4A09-B359-5F3EF40E3404}" type="pres">
      <dgm:prSet presAssocID="{9D4CBB91-CD90-4C2D-AAA0-DFFC0676E527}" presName="parTx" presStyleLbl="revTx" presStyleIdx="0" presStyleCnt="3">
        <dgm:presLayoutVars>
          <dgm:chMax val="0"/>
          <dgm:chPref val="0"/>
        </dgm:presLayoutVars>
      </dgm:prSet>
      <dgm:spPr/>
    </dgm:pt>
    <dgm:pt modelId="{5D189230-0ED4-4E5F-A959-E234DA1CB642}" type="pres">
      <dgm:prSet presAssocID="{20C8F166-2315-468C-ACC8-7139B9927513}" presName="sibTrans" presStyleCnt="0"/>
      <dgm:spPr/>
    </dgm:pt>
    <dgm:pt modelId="{AB2291D0-77F6-49F2-BA4D-55B962F759F0}" type="pres">
      <dgm:prSet presAssocID="{88931A73-D7AC-4F4D-8ECC-3FB01A6E4FC7}" presName="compNode" presStyleCnt="0"/>
      <dgm:spPr/>
    </dgm:pt>
    <dgm:pt modelId="{29901DC5-1907-476F-8E88-B6813BFA84DF}" type="pres">
      <dgm:prSet presAssocID="{88931A73-D7AC-4F4D-8ECC-3FB01A6E4FC7}" presName="bgRect" presStyleLbl="bgShp" presStyleIdx="1" presStyleCnt="3"/>
      <dgm:spPr/>
    </dgm:pt>
    <dgm:pt modelId="{97394A51-80B9-43EF-A736-EEACF645A0DE}" type="pres">
      <dgm:prSet presAssocID="{88931A73-D7AC-4F4D-8ECC-3FB01A6E4FC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6B361728-D79B-4331-A060-B3374AC4DCB2}" type="pres">
      <dgm:prSet presAssocID="{88931A73-D7AC-4F4D-8ECC-3FB01A6E4FC7}" presName="spaceRect" presStyleCnt="0"/>
      <dgm:spPr/>
    </dgm:pt>
    <dgm:pt modelId="{65B692CA-3021-4C01-A758-352FCCF2A5C2}" type="pres">
      <dgm:prSet presAssocID="{88931A73-D7AC-4F4D-8ECC-3FB01A6E4FC7}" presName="parTx" presStyleLbl="revTx" presStyleIdx="1" presStyleCnt="3">
        <dgm:presLayoutVars>
          <dgm:chMax val="0"/>
          <dgm:chPref val="0"/>
        </dgm:presLayoutVars>
      </dgm:prSet>
      <dgm:spPr/>
    </dgm:pt>
    <dgm:pt modelId="{98E96942-370F-4204-B356-21044EACF886}" type="pres">
      <dgm:prSet presAssocID="{E830870C-6E0C-4E76-B5C1-A691021B737E}" presName="sibTrans" presStyleCnt="0"/>
      <dgm:spPr/>
    </dgm:pt>
    <dgm:pt modelId="{DDA60259-E076-4FE1-BF67-1DE6A741386D}" type="pres">
      <dgm:prSet presAssocID="{2838337A-E401-472F-9CDA-C4E9AC8FB221}" presName="compNode" presStyleCnt="0"/>
      <dgm:spPr/>
    </dgm:pt>
    <dgm:pt modelId="{2B6F8948-BB4E-48F3-A264-C9151FD43A65}" type="pres">
      <dgm:prSet presAssocID="{2838337A-E401-472F-9CDA-C4E9AC8FB221}" presName="bgRect" presStyleLbl="bgShp" presStyleIdx="2" presStyleCnt="3"/>
      <dgm:spPr/>
    </dgm:pt>
    <dgm:pt modelId="{5C4360FB-8A9F-48B8-BB91-9DDF554F427A}" type="pres">
      <dgm:prSet presAssocID="{2838337A-E401-472F-9CDA-C4E9AC8FB22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A9EE3377-6E49-49BD-98AD-1C0AE9AD256C}" type="pres">
      <dgm:prSet presAssocID="{2838337A-E401-472F-9CDA-C4E9AC8FB221}" presName="spaceRect" presStyleCnt="0"/>
      <dgm:spPr/>
    </dgm:pt>
    <dgm:pt modelId="{99448E11-5E69-45E1-9FA1-52853BC96F46}" type="pres">
      <dgm:prSet presAssocID="{2838337A-E401-472F-9CDA-C4E9AC8FB22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FB6B522-1A24-4883-BCDA-1B3D7209EBC7}" type="presOf" srcId="{0C5E6077-E9A8-4D53-839C-E98581E5EE15}" destId="{5815475B-86AC-462B-AA13-6CD4AC04B7E4}" srcOrd="0" destOrd="0" presId="urn:microsoft.com/office/officeart/2018/2/layout/IconVerticalSolidList"/>
    <dgm:cxn modelId="{BAFCA03D-9BC1-4FD6-882E-39ADCB539194}" srcId="{0C5E6077-E9A8-4D53-839C-E98581E5EE15}" destId="{2838337A-E401-472F-9CDA-C4E9AC8FB221}" srcOrd="2" destOrd="0" parTransId="{F0010963-F0B6-4159-B229-5704700EE655}" sibTransId="{091510F5-B06C-488B-9957-F4642810EF7B}"/>
    <dgm:cxn modelId="{7F462554-52DA-443F-A310-86D8F053423C}" type="presOf" srcId="{2838337A-E401-472F-9CDA-C4E9AC8FB221}" destId="{99448E11-5E69-45E1-9FA1-52853BC96F46}" srcOrd="0" destOrd="0" presId="urn:microsoft.com/office/officeart/2018/2/layout/IconVerticalSolidList"/>
    <dgm:cxn modelId="{330BD4B1-8FBA-47D9-A14D-D95D75838488}" type="presOf" srcId="{9D4CBB91-CD90-4C2D-AAA0-DFFC0676E527}" destId="{C202AC4D-9D34-4A09-B359-5F3EF40E3404}" srcOrd="0" destOrd="0" presId="urn:microsoft.com/office/officeart/2018/2/layout/IconVerticalSolidList"/>
    <dgm:cxn modelId="{46F208C8-6718-45CF-AC84-FBD38A76A6DD}" srcId="{0C5E6077-E9A8-4D53-839C-E98581E5EE15}" destId="{88931A73-D7AC-4F4D-8ECC-3FB01A6E4FC7}" srcOrd="1" destOrd="0" parTransId="{3E7E5FC2-ACB2-42C5-859A-CC7303C93027}" sibTransId="{E830870C-6E0C-4E76-B5C1-A691021B737E}"/>
    <dgm:cxn modelId="{1E837ED3-A1B8-4089-B8BE-356A80F8314D}" type="presOf" srcId="{88931A73-D7AC-4F4D-8ECC-3FB01A6E4FC7}" destId="{65B692CA-3021-4C01-A758-352FCCF2A5C2}" srcOrd="0" destOrd="0" presId="urn:microsoft.com/office/officeart/2018/2/layout/IconVerticalSolidList"/>
    <dgm:cxn modelId="{EEA6E6DE-B43F-4029-8012-58339AF597BD}" srcId="{0C5E6077-E9A8-4D53-839C-E98581E5EE15}" destId="{9D4CBB91-CD90-4C2D-AAA0-DFFC0676E527}" srcOrd="0" destOrd="0" parTransId="{6568913B-6171-4651-B1C8-D6967B68CA4C}" sibTransId="{20C8F166-2315-468C-ACC8-7139B9927513}"/>
    <dgm:cxn modelId="{C66B3554-2407-4CB5-B88D-E2AD866D0719}" type="presParOf" srcId="{5815475B-86AC-462B-AA13-6CD4AC04B7E4}" destId="{8AF4FA76-D6E7-427D-B75E-743B49AEAF70}" srcOrd="0" destOrd="0" presId="urn:microsoft.com/office/officeart/2018/2/layout/IconVerticalSolidList"/>
    <dgm:cxn modelId="{B14B8B00-05AC-4D29-90EF-EB8730DFE3F4}" type="presParOf" srcId="{8AF4FA76-D6E7-427D-B75E-743B49AEAF70}" destId="{E19A11EA-5B91-45F1-92CF-8220A7F920C4}" srcOrd="0" destOrd="0" presId="urn:microsoft.com/office/officeart/2018/2/layout/IconVerticalSolidList"/>
    <dgm:cxn modelId="{BAF6ABD3-4FC1-4B4B-92AD-54C7305B4967}" type="presParOf" srcId="{8AF4FA76-D6E7-427D-B75E-743B49AEAF70}" destId="{C5D14B53-D20B-4BA4-A5EB-49C9D1BE5C16}" srcOrd="1" destOrd="0" presId="urn:microsoft.com/office/officeart/2018/2/layout/IconVerticalSolidList"/>
    <dgm:cxn modelId="{919E30BD-5034-4F0E-862A-3EEF74EE2615}" type="presParOf" srcId="{8AF4FA76-D6E7-427D-B75E-743B49AEAF70}" destId="{33D965D9-A8F8-47C8-ABE8-8F88F14FA0E5}" srcOrd="2" destOrd="0" presId="urn:microsoft.com/office/officeart/2018/2/layout/IconVerticalSolidList"/>
    <dgm:cxn modelId="{A33B7668-C0CA-49AD-9845-745806A3C057}" type="presParOf" srcId="{8AF4FA76-D6E7-427D-B75E-743B49AEAF70}" destId="{C202AC4D-9D34-4A09-B359-5F3EF40E3404}" srcOrd="3" destOrd="0" presId="urn:microsoft.com/office/officeart/2018/2/layout/IconVerticalSolidList"/>
    <dgm:cxn modelId="{13006C37-43D9-41B3-903C-4645E57117DD}" type="presParOf" srcId="{5815475B-86AC-462B-AA13-6CD4AC04B7E4}" destId="{5D189230-0ED4-4E5F-A959-E234DA1CB642}" srcOrd="1" destOrd="0" presId="urn:microsoft.com/office/officeart/2018/2/layout/IconVerticalSolidList"/>
    <dgm:cxn modelId="{90EA2672-864D-4079-9400-84D71E77C72A}" type="presParOf" srcId="{5815475B-86AC-462B-AA13-6CD4AC04B7E4}" destId="{AB2291D0-77F6-49F2-BA4D-55B962F759F0}" srcOrd="2" destOrd="0" presId="urn:microsoft.com/office/officeart/2018/2/layout/IconVerticalSolidList"/>
    <dgm:cxn modelId="{35D59339-FDAF-452A-9115-84C8D4BA8381}" type="presParOf" srcId="{AB2291D0-77F6-49F2-BA4D-55B962F759F0}" destId="{29901DC5-1907-476F-8E88-B6813BFA84DF}" srcOrd="0" destOrd="0" presId="urn:microsoft.com/office/officeart/2018/2/layout/IconVerticalSolidList"/>
    <dgm:cxn modelId="{FB901CB9-0DB7-4825-94F0-43D4E4484D55}" type="presParOf" srcId="{AB2291D0-77F6-49F2-BA4D-55B962F759F0}" destId="{97394A51-80B9-43EF-A736-EEACF645A0DE}" srcOrd="1" destOrd="0" presId="urn:microsoft.com/office/officeart/2018/2/layout/IconVerticalSolidList"/>
    <dgm:cxn modelId="{FBB97864-94D6-43F8-BDC0-53ED67E4C0B8}" type="presParOf" srcId="{AB2291D0-77F6-49F2-BA4D-55B962F759F0}" destId="{6B361728-D79B-4331-A060-B3374AC4DCB2}" srcOrd="2" destOrd="0" presId="urn:microsoft.com/office/officeart/2018/2/layout/IconVerticalSolidList"/>
    <dgm:cxn modelId="{FB3D2D61-B3E6-4E23-A198-BED5F759E633}" type="presParOf" srcId="{AB2291D0-77F6-49F2-BA4D-55B962F759F0}" destId="{65B692CA-3021-4C01-A758-352FCCF2A5C2}" srcOrd="3" destOrd="0" presId="urn:microsoft.com/office/officeart/2018/2/layout/IconVerticalSolidList"/>
    <dgm:cxn modelId="{2126D911-DB76-44F8-9005-B4A570EAEAC3}" type="presParOf" srcId="{5815475B-86AC-462B-AA13-6CD4AC04B7E4}" destId="{98E96942-370F-4204-B356-21044EACF886}" srcOrd="3" destOrd="0" presId="urn:microsoft.com/office/officeart/2018/2/layout/IconVerticalSolidList"/>
    <dgm:cxn modelId="{1BAB4AB2-7DE9-4773-8E81-0FD9DBB4F6F4}" type="presParOf" srcId="{5815475B-86AC-462B-AA13-6CD4AC04B7E4}" destId="{DDA60259-E076-4FE1-BF67-1DE6A741386D}" srcOrd="4" destOrd="0" presId="urn:microsoft.com/office/officeart/2018/2/layout/IconVerticalSolidList"/>
    <dgm:cxn modelId="{91604291-138A-4803-BA2B-9DD3AEFAFAAD}" type="presParOf" srcId="{DDA60259-E076-4FE1-BF67-1DE6A741386D}" destId="{2B6F8948-BB4E-48F3-A264-C9151FD43A65}" srcOrd="0" destOrd="0" presId="urn:microsoft.com/office/officeart/2018/2/layout/IconVerticalSolidList"/>
    <dgm:cxn modelId="{C99E02F9-F980-4111-970D-45388A574F28}" type="presParOf" srcId="{DDA60259-E076-4FE1-BF67-1DE6A741386D}" destId="{5C4360FB-8A9F-48B8-BB91-9DDF554F427A}" srcOrd="1" destOrd="0" presId="urn:microsoft.com/office/officeart/2018/2/layout/IconVerticalSolidList"/>
    <dgm:cxn modelId="{3EA646E9-64F1-4E43-92D1-C5B37C29EA34}" type="presParOf" srcId="{DDA60259-E076-4FE1-BF67-1DE6A741386D}" destId="{A9EE3377-6E49-49BD-98AD-1C0AE9AD256C}" srcOrd="2" destOrd="0" presId="urn:microsoft.com/office/officeart/2018/2/layout/IconVerticalSolidList"/>
    <dgm:cxn modelId="{D060309C-E35A-461A-8D31-4DBB4692559E}" type="presParOf" srcId="{DDA60259-E076-4FE1-BF67-1DE6A741386D}" destId="{99448E11-5E69-45E1-9FA1-52853BC96F4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23D50A-E5F7-4465-8D07-8225B1AF8C67}" type="doc">
      <dgm:prSet loTypeId="urn:microsoft.com/office/officeart/2008/layout/LinedList" loCatId="list" qsTypeId="urn:microsoft.com/office/officeart/2005/8/quickstyle/simple4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F58DEDC0-F58A-4CC0-BC57-5D18A763F28F}">
      <dgm:prSet/>
      <dgm:spPr/>
      <dgm:t>
        <a:bodyPr/>
        <a:lstStyle/>
        <a:p>
          <a:r>
            <a:rPr lang="en-GB" b="1"/>
            <a:t>The marketing mix is the term used for the four marketing variables the company can control when organising events. </a:t>
          </a:r>
          <a:endParaRPr lang="en-US"/>
        </a:p>
      </dgm:t>
    </dgm:pt>
    <dgm:pt modelId="{C8C7D41D-BD5D-4D38-B192-6798916CFE7D}" type="parTrans" cxnId="{4DED8C14-73F2-44B7-BF69-003AE52FA72E}">
      <dgm:prSet/>
      <dgm:spPr/>
      <dgm:t>
        <a:bodyPr/>
        <a:lstStyle/>
        <a:p>
          <a:endParaRPr lang="en-US"/>
        </a:p>
      </dgm:t>
    </dgm:pt>
    <dgm:pt modelId="{22EB7473-FB6A-4B18-8A23-435EE0325208}" type="sibTrans" cxnId="{4DED8C14-73F2-44B7-BF69-003AE52FA72E}">
      <dgm:prSet/>
      <dgm:spPr/>
      <dgm:t>
        <a:bodyPr/>
        <a:lstStyle/>
        <a:p>
          <a:endParaRPr lang="en-US"/>
        </a:p>
      </dgm:t>
    </dgm:pt>
    <dgm:pt modelId="{4D8DF4D7-43EB-410A-B1DF-F7AA2E5BD768}">
      <dgm:prSet/>
      <dgm:spPr/>
      <dgm:t>
        <a:bodyPr/>
        <a:lstStyle/>
        <a:p>
          <a:r>
            <a:rPr lang="en-GB" b="1"/>
            <a:t>The marketing mix consists of the 4 Ps: product, price, place and promotion.</a:t>
          </a:r>
          <a:endParaRPr lang="en-US"/>
        </a:p>
      </dgm:t>
    </dgm:pt>
    <dgm:pt modelId="{29C229C4-246B-4B46-A220-82703C3251F7}" type="parTrans" cxnId="{5C68060E-9AB4-400E-AF08-4B2AD1F52CB4}">
      <dgm:prSet/>
      <dgm:spPr/>
      <dgm:t>
        <a:bodyPr/>
        <a:lstStyle/>
        <a:p>
          <a:endParaRPr lang="en-US"/>
        </a:p>
      </dgm:t>
    </dgm:pt>
    <dgm:pt modelId="{1FA5AF3F-44EB-4327-B970-D50DF2644289}" type="sibTrans" cxnId="{5C68060E-9AB4-400E-AF08-4B2AD1F52CB4}">
      <dgm:prSet/>
      <dgm:spPr/>
      <dgm:t>
        <a:bodyPr/>
        <a:lstStyle/>
        <a:p>
          <a:endParaRPr lang="en-US"/>
        </a:p>
      </dgm:t>
    </dgm:pt>
    <dgm:pt modelId="{DB26A942-6ED6-476E-AAA6-B618DFA316B8}">
      <dgm:prSet/>
      <dgm:spPr/>
      <dgm:t>
        <a:bodyPr/>
        <a:lstStyle/>
        <a:p>
          <a:r>
            <a:rPr lang="en-GB" b="1"/>
            <a:t>When marketers are deciding on a marketing plan for an event, they can control any of the 4 Ps to enable them to make the event a success. </a:t>
          </a:r>
          <a:endParaRPr lang="en-US"/>
        </a:p>
      </dgm:t>
    </dgm:pt>
    <dgm:pt modelId="{7A14E039-2313-499A-83F3-3EE8A8B88E84}" type="parTrans" cxnId="{91CC7A0A-8DA3-4706-8DA4-4ACBF37AADD1}">
      <dgm:prSet/>
      <dgm:spPr/>
      <dgm:t>
        <a:bodyPr/>
        <a:lstStyle/>
        <a:p>
          <a:endParaRPr lang="en-US"/>
        </a:p>
      </dgm:t>
    </dgm:pt>
    <dgm:pt modelId="{8843B87D-8D2E-4692-A702-96A830B80A42}" type="sibTrans" cxnId="{91CC7A0A-8DA3-4706-8DA4-4ACBF37AADD1}">
      <dgm:prSet/>
      <dgm:spPr/>
      <dgm:t>
        <a:bodyPr/>
        <a:lstStyle/>
        <a:p>
          <a:endParaRPr lang="en-US"/>
        </a:p>
      </dgm:t>
    </dgm:pt>
    <dgm:pt modelId="{ACAD6F3F-FE04-4550-A399-01A46AF12AE0}">
      <dgm:prSet/>
      <dgm:spPr/>
      <dgm:t>
        <a:bodyPr/>
        <a:lstStyle/>
        <a:p>
          <a:r>
            <a:rPr lang="en-GB" b="1"/>
            <a:t>This can only be done when they have carried out some market research and analysed the results to find out who their potential customers are.</a:t>
          </a:r>
          <a:endParaRPr lang="en-US"/>
        </a:p>
      </dgm:t>
    </dgm:pt>
    <dgm:pt modelId="{961D5E36-41D0-4F43-8F7E-19ED86E2CF59}" type="parTrans" cxnId="{8A979088-E37E-475D-B2E3-1DD7D1092761}">
      <dgm:prSet/>
      <dgm:spPr/>
      <dgm:t>
        <a:bodyPr/>
        <a:lstStyle/>
        <a:p>
          <a:endParaRPr lang="en-US"/>
        </a:p>
      </dgm:t>
    </dgm:pt>
    <dgm:pt modelId="{7D883C1B-499B-4117-8BC2-3E1A6F8F8C1D}" type="sibTrans" cxnId="{8A979088-E37E-475D-B2E3-1DD7D1092761}">
      <dgm:prSet/>
      <dgm:spPr/>
      <dgm:t>
        <a:bodyPr/>
        <a:lstStyle/>
        <a:p>
          <a:endParaRPr lang="en-US"/>
        </a:p>
      </dgm:t>
    </dgm:pt>
    <dgm:pt modelId="{1822EDB6-FA7E-4EFD-B83B-5E70B261F4AB}" type="pres">
      <dgm:prSet presAssocID="{F023D50A-E5F7-4465-8D07-8225B1AF8C67}" presName="vert0" presStyleCnt="0">
        <dgm:presLayoutVars>
          <dgm:dir/>
          <dgm:animOne val="branch"/>
          <dgm:animLvl val="lvl"/>
        </dgm:presLayoutVars>
      </dgm:prSet>
      <dgm:spPr/>
    </dgm:pt>
    <dgm:pt modelId="{52AAFFAF-45C1-4FDD-B794-CF1E40589443}" type="pres">
      <dgm:prSet presAssocID="{F58DEDC0-F58A-4CC0-BC57-5D18A763F28F}" presName="thickLine" presStyleLbl="alignNode1" presStyleIdx="0" presStyleCnt="4"/>
      <dgm:spPr/>
    </dgm:pt>
    <dgm:pt modelId="{9C59171C-EEA4-4DE6-A1FA-F7F83FD072EF}" type="pres">
      <dgm:prSet presAssocID="{F58DEDC0-F58A-4CC0-BC57-5D18A763F28F}" presName="horz1" presStyleCnt="0"/>
      <dgm:spPr/>
    </dgm:pt>
    <dgm:pt modelId="{9A4FE83A-8536-409F-B10A-B5378A2D81E3}" type="pres">
      <dgm:prSet presAssocID="{F58DEDC0-F58A-4CC0-BC57-5D18A763F28F}" presName="tx1" presStyleLbl="revTx" presStyleIdx="0" presStyleCnt="4"/>
      <dgm:spPr/>
    </dgm:pt>
    <dgm:pt modelId="{DAAA2DE6-38CA-4343-BACC-FF2131936F9C}" type="pres">
      <dgm:prSet presAssocID="{F58DEDC0-F58A-4CC0-BC57-5D18A763F28F}" presName="vert1" presStyleCnt="0"/>
      <dgm:spPr/>
    </dgm:pt>
    <dgm:pt modelId="{696A46F5-CA14-4C04-9C02-EA57BEFF44A9}" type="pres">
      <dgm:prSet presAssocID="{4D8DF4D7-43EB-410A-B1DF-F7AA2E5BD768}" presName="thickLine" presStyleLbl="alignNode1" presStyleIdx="1" presStyleCnt="4"/>
      <dgm:spPr/>
    </dgm:pt>
    <dgm:pt modelId="{9C139DD3-2B4B-40CD-B475-E86C69ABF856}" type="pres">
      <dgm:prSet presAssocID="{4D8DF4D7-43EB-410A-B1DF-F7AA2E5BD768}" presName="horz1" presStyleCnt="0"/>
      <dgm:spPr/>
    </dgm:pt>
    <dgm:pt modelId="{9EFB7B0D-1321-4D24-8598-D77B5BA6E083}" type="pres">
      <dgm:prSet presAssocID="{4D8DF4D7-43EB-410A-B1DF-F7AA2E5BD768}" presName="tx1" presStyleLbl="revTx" presStyleIdx="1" presStyleCnt="4"/>
      <dgm:spPr/>
    </dgm:pt>
    <dgm:pt modelId="{FB892E39-3C84-4841-B81F-BF1A903BC4CA}" type="pres">
      <dgm:prSet presAssocID="{4D8DF4D7-43EB-410A-B1DF-F7AA2E5BD768}" presName="vert1" presStyleCnt="0"/>
      <dgm:spPr/>
    </dgm:pt>
    <dgm:pt modelId="{3F5E5DDB-2ECA-4BCE-B7DD-322551D09507}" type="pres">
      <dgm:prSet presAssocID="{DB26A942-6ED6-476E-AAA6-B618DFA316B8}" presName="thickLine" presStyleLbl="alignNode1" presStyleIdx="2" presStyleCnt="4"/>
      <dgm:spPr/>
    </dgm:pt>
    <dgm:pt modelId="{889D03E3-5663-4CBE-8088-AB6C66AF99D1}" type="pres">
      <dgm:prSet presAssocID="{DB26A942-6ED6-476E-AAA6-B618DFA316B8}" presName="horz1" presStyleCnt="0"/>
      <dgm:spPr/>
    </dgm:pt>
    <dgm:pt modelId="{BCD5132B-1E4F-4883-BC0F-DD6E3D5D3943}" type="pres">
      <dgm:prSet presAssocID="{DB26A942-6ED6-476E-AAA6-B618DFA316B8}" presName="tx1" presStyleLbl="revTx" presStyleIdx="2" presStyleCnt="4"/>
      <dgm:spPr/>
    </dgm:pt>
    <dgm:pt modelId="{97B1AFB2-9964-4818-B6D2-4EF6EAF391F0}" type="pres">
      <dgm:prSet presAssocID="{DB26A942-6ED6-476E-AAA6-B618DFA316B8}" presName="vert1" presStyleCnt="0"/>
      <dgm:spPr/>
    </dgm:pt>
    <dgm:pt modelId="{82A024E9-2F31-40F8-9B32-58112BA14DC6}" type="pres">
      <dgm:prSet presAssocID="{ACAD6F3F-FE04-4550-A399-01A46AF12AE0}" presName="thickLine" presStyleLbl="alignNode1" presStyleIdx="3" presStyleCnt="4"/>
      <dgm:spPr/>
    </dgm:pt>
    <dgm:pt modelId="{F6191163-F375-44CF-AF4F-24EFEA9C9813}" type="pres">
      <dgm:prSet presAssocID="{ACAD6F3F-FE04-4550-A399-01A46AF12AE0}" presName="horz1" presStyleCnt="0"/>
      <dgm:spPr/>
    </dgm:pt>
    <dgm:pt modelId="{AD7FEA43-184F-4114-8EA7-A2FD7EFF07F9}" type="pres">
      <dgm:prSet presAssocID="{ACAD6F3F-FE04-4550-A399-01A46AF12AE0}" presName="tx1" presStyleLbl="revTx" presStyleIdx="3" presStyleCnt="4"/>
      <dgm:spPr/>
    </dgm:pt>
    <dgm:pt modelId="{46162A25-1476-4ECC-AB68-6525E1226822}" type="pres">
      <dgm:prSet presAssocID="{ACAD6F3F-FE04-4550-A399-01A46AF12AE0}" presName="vert1" presStyleCnt="0"/>
      <dgm:spPr/>
    </dgm:pt>
  </dgm:ptLst>
  <dgm:cxnLst>
    <dgm:cxn modelId="{9684F109-C95E-4751-8192-2D197524ECE0}" type="presOf" srcId="{F023D50A-E5F7-4465-8D07-8225B1AF8C67}" destId="{1822EDB6-FA7E-4EFD-B83B-5E70B261F4AB}" srcOrd="0" destOrd="0" presId="urn:microsoft.com/office/officeart/2008/layout/LinedList"/>
    <dgm:cxn modelId="{91CC7A0A-8DA3-4706-8DA4-4ACBF37AADD1}" srcId="{F023D50A-E5F7-4465-8D07-8225B1AF8C67}" destId="{DB26A942-6ED6-476E-AAA6-B618DFA316B8}" srcOrd="2" destOrd="0" parTransId="{7A14E039-2313-499A-83F3-3EE8A8B88E84}" sibTransId="{8843B87D-8D2E-4692-A702-96A830B80A42}"/>
    <dgm:cxn modelId="{5C68060E-9AB4-400E-AF08-4B2AD1F52CB4}" srcId="{F023D50A-E5F7-4465-8D07-8225B1AF8C67}" destId="{4D8DF4D7-43EB-410A-B1DF-F7AA2E5BD768}" srcOrd="1" destOrd="0" parTransId="{29C229C4-246B-4B46-A220-82703C3251F7}" sibTransId="{1FA5AF3F-44EB-4327-B970-D50DF2644289}"/>
    <dgm:cxn modelId="{4DED8C14-73F2-44B7-BF69-003AE52FA72E}" srcId="{F023D50A-E5F7-4465-8D07-8225B1AF8C67}" destId="{F58DEDC0-F58A-4CC0-BC57-5D18A763F28F}" srcOrd="0" destOrd="0" parTransId="{C8C7D41D-BD5D-4D38-B192-6798916CFE7D}" sibTransId="{22EB7473-FB6A-4B18-8A23-435EE0325208}"/>
    <dgm:cxn modelId="{595D0025-1557-40C8-8C10-05BA199575B3}" type="presOf" srcId="{4D8DF4D7-43EB-410A-B1DF-F7AA2E5BD768}" destId="{9EFB7B0D-1321-4D24-8598-D77B5BA6E083}" srcOrd="0" destOrd="0" presId="urn:microsoft.com/office/officeart/2008/layout/LinedList"/>
    <dgm:cxn modelId="{6C10A17D-C9C6-4F7E-B876-324F726BF65D}" type="presOf" srcId="{F58DEDC0-F58A-4CC0-BC57-5D18A763F28F}" destId="{9A4FE83A-8536-409F-B10A-B5378A2D81E3}" srcOrd="0" destOrd="0" presId="urn:microsoft.com/office/officeart/2008/layout/LinedList"/>
    <dgm:cxn modelId="{8A979088-E37E-475D-B2E3-1DD7D1092761}" srcId="{F023D50A-E5F7-4465-8D07-8225B1AF8C67}" destId="{ACAD6F3F-FE04-4550-A399-01A46AF12AE0}" srcOrd="3" destOrd="0" parTransId="{961D5E36-41D0-4F43-8F7E-19ED86E2CF59}" sibTransId="{7D883C1B-499B-4117-8BC2-3E1A6F8F8C1D}"/>
    <dgm:cxn modelId="{0E3628E0-F89A-4119-9700-1E11BCA5D6CA}" type="presOf" srcId="{DB26A942-6ED6-476E-AAA6-B618DFA316B8}" destId="{BCD5132B-1E4F-4883-BC0F-DD6E3D5D3943}" srcOrd="0" destOrd="0" presId="urn:microsoft.com/office/officeart/2008/layout/LinedList"/>
    <dgm:cxn modelId="{EF4DCEF7-E1A2-40C0-949A-302B52D87871}" type="presOf" srcId="{ACAD6F3F-FE04-4550-A399-01A46AF12AE0}" destId="{AD7FEA43-184F-4114-8EA7-A2FD7EFF07F9}" srcOrd="0" destOrd="0" presId="urn:microsoft.com/office/officeart/2008/layout/LinedList"/>
    <dgm:cxn modelId="{0F43EE9A-5B3B-41F3-9C48-2E7294CD85DC}" type="presParOf" srcId="{1822EDB6-FA7E-4EFD-B83B-5E70B261F4AB}" destId="{52AAFFAF-45C1-4FDD-B794-CF1E40589443}" srcOrd="0" destOrd="0" presId="urn:microsoft.com/office/officeart/2008/layout/LinedList"/>
    <dgm:cxn modelId="{00F2CA6E-A428-4A3C-AE8D-FA9CA93E4F66}" type="presParOf" srcId="{1822EDB6-FA7E-4EFD-B83B-5E70B261F4AB}" destId="{9C59171C-EEA4-4DE6-A1FA-F7F83FD072EF}" srcOrd="1" destOrd="0" presId="urn:microsoft.com/office/officeart/2008/layout/LinedList"/>
    <dgm:cxn modelId="{406946BF-3FED-43FE-AB44-2EA3DAB1D175}" type="presParOf" srcId="{9C59171C-EEA4-4DE6-A1FA-F7F83FD072EF}" destId="{9A4FE83A-8536-409F-B10A-B5378A2D81E3}" srcOrd="0" destOrd="0" presId="urn:microsoft.com/office/officeart/2008/layout/LinedList"/>
    <dgm:cxn modelId="{E8EEDEC8-CC70-4338-8F83-B8C0E6CC8966}" type="presParOf" srcId="{9C59171C-EEA4-4DE6-A1FA-F7F83FD072EF}" destId="{DAAA2DE6-38CA-4343-BACC-FF2131936F9C}" srcOrd="1" destOrd="0" presId="urn:microsoft.com/office/officeart/2008/layout/LinedList"/>
    <dgm:cxn modelId="{334C1659-C8BF-4058-89F0-5DCF621DD4C5}" type="presParOf" srcId="{1822EDB6-FA7E-4EFD-B83B-5E70B261F4AB}" destId="{696A46F5-CA14-4C04-9C02-EA57BEFF44A9}" srcOrd="2" destOrd="0" presId="urn:microsoft.com/office/officeart/2008/layout/LinedList"/>
    <dgm:cxn modelId="{7E1C1DC2-066C-45B3-98F5-94C6E4DF994B}" type="presParOf" srcId="{1822EDB6-FA7E-4EFD-B83B-5E70B261F4AB}" destId="{9C139DD3-2B4B-40CD-B475-E86C69ABF856}" srcOrd="3" destOrd="0" presId="urn:microsoft.com/office/officeart/2008/layout/LinedList"/>
    <dgm:cxn modelId="{6D94B89E-9289-47D7-B55E-C4710131D57C}" type="presParOf" srcId="{9C139DD3-2B4B-40CD-B475-E86C69ABF856}" destId="{9EFB7B0D-1321-4D24-8598-D77B5BA6E083}" srcOrd="0" destOrd="0" presId="urn:microsoft.com/office/officeart/2008/layout/LinedList"/>
    <dgm:cxn modelId="{8B2CBD29-54F7-449C-8D8D-51D3177F5B02}" type="presParOf" srcId="{9C139DD3-2B4B-40CD-B475-E86C69ABF856}" destId="{FB892E39-3C84-4841-B81F-BF1A903BC4CA}" srcOrd="1" destOrd="0" presId="urn:microsoft.com/office/officeart/2008/layout/LinedList"/>
    <dgm:cxn modelId="{15CD475C-8257-4F14-86DE-0D5945BA06D6}" type="presParOf" srcId="{1822EDB6-FA7E-4EFD-B83B-5E70B261F4AB}" destId="{3F5E5DDB-2ECA-4BCE-B7DD-322551D09507}" srcOrd="4" destOrd="0" presId="urn:microsoft.com/office/officeart/2008/layout/LinedList"/>
    <dgm:cxn modelId="{B4624B69-5FF2-4ADD-B880-AEFE21F2B3D9}" type="presParOf" srcId="{1822EDB6-FA7E-4EFD-B83B-5E70B261F4AB}" destId="{889D03E3-5663-4CBE-8088-AB6C66AF99D1}" srcOrd="5" destOrd="0" presId="urn:microsoft.com/office/officeart/2008/layout/LinedList"/>
    <dgm:cxn modelId="{6A2C27BF-D006-40B6-B0F1-1D79595F9955}" type="presParOf" srcId="{889D03E3-5663-4CBE-8088-AB6C66AF99D1}" destId="{BCD5132B-1E4F-4883-BC0F-DD6E3D5D3943}" srcOrd="0" destOrd="0" presId="urn:microsoft.com/office/officeart/2008/layout/LinedList"/>
    <dgm:cxn modelId="{5F5CF5E7-D07E-4D04-8B11-3AE480E6D60B}" type="presParOf" srcId="{889D03E3-5663-4CBE-8088-AB6C66AF99D1}" destId="{97B1AFB2-9964-4818-B6D2-4EF6EAF391F0}" srcOrd="1" destOrd="0" presId="urn:microsoft.com/office/officeart/2008/layout/LinedList"/>
    <dgm:cxn modelId="{1EA44415-E22E-4BC1-B55A-9053108D8052}" type="presParOf" srcId="{1822EDB6-FA7E-4EFD-B83B-5E70B261F4AB}" destId="{82A024E9-2F31-40F8-9B32-58112BA14DC6}" srcOrd="6" destOrd="0" presId="urn:microsoft.com/office/officeart/2008/layout/LinedList"/>
    <dgm:cxn modelId="{2769F132-F849-4C27-ABBA-448D9A93D374}" type="presParOf" srcId="{1822EDB6-FA7E-4EFD-B83B-5E70B261F4AB}" destId="{F6191163-F375-44CF-AF4F-24EFEA9C9813}" srcOrd="7" destOrd="0" presId="urn:microsoft.com/office/officeart/2008/layout/LinedList"/>
    <dgm:cxn modelId="{678E7534-3B1D-4D87-B728-F8CA7E4E403E}" type="presParOf" srcId="{F6191163-F375-44CF-AF4F-24EFEA9C9813}" destId="{AD7FEA43-184F-4114-8EA7-A2FD7EFF07F9}" srcOrd="0" destOrd="0" presId="urn:microsoft.com/office/officeart/2008/layout/LinedList"/>
    <dgm:cxn modelId="{D1FBD1FE-8CAD-4435-B07E-A9CB8CDA966E}" type="presParOf" srcId="{F6191163-F375-44CF-AF4F-24EFEA9C9813}" destId="{46162A25-1476-4ECC-AB68-6525E122682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BC9C296-BF62-45CD-B133-C13B52268810}" type="doc">
      <dgm:prSet loTypeId="urn:microsoft.com/office/officeart/2018/2/layout/IconCircle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DE44736D-135B-4A3B-9440-FF849206D540}">
      <dgm:prSet/>
      <dgm:spPr/>
      <dgm:t>
        <a:bodyPr/>
        <a:lstStyle/>
        <a:p>
          <a:r>
            <a:rPr lang="en-GB"/>
            <a:t>Sender: the party sending the message to another party.</a:t>
          </a:r>
          <a:endParaRPr lang="en-US"/>
        </a:p>
      </dgm:t>
    </dgm:pt>
    <dgm:pt modelId="{1799DD19-9E25-4E3F-8A3B-3DE6D2F796C2}" type="parTrans" cxnId="{802BE20E-6ADC-44EC-A690-F7FD72CA77C2}">
      <dgm:prSet/>
      <dgm:spPr/>
      <dgm:t>
        <a:bodyPr/>
        <a:lstStyle/>
        <a:p>
          <a:endParaRPr lang="en-US"/>
        </a:p>
      </dgm:t>
    </dgm:pt>
    <dgm:pt modelId="{576C4348-B42A-4B4C-A186-DA06D65AC14B}" type="sibTrans" cxnId="{802BE20E-6ADC-44EC-A690-F7FD72CA77C2}">
      <dgm:prSet/>
      <dgm:spPr/>
      <dgm:t>
        <a:bodyPr/>
        <a:lstStyle/>
        <a:p>
          <a:endParaRPr lang="en-US"/>
        </a:p>
      </dgm:t>
    </dgm:pt>
    <dgm:pt modelId="{574C3F57-4121-44FC-9D67-0F202AC23233}">
      <dgm:prSet/>
      <dgm:spPr/>
      <dgm:t>
        <a:bodyPr/>
        <a:lstStyle/>
        <a:p>
          <a:r>
            <a:rPr lang="en-GB"/>
            <a:t>Encoding: putting thought into symbolic forms.</a:t>
          </a:r>
          <a:endParaRPr lang="en-US"/>
        </a:p>
      </dgm:t>
    </dgm:pt>
    <dgm:pt modelId="{222BCA16-57DE-4A18-8E7A-18F1D3BA1658}" type="parTrans" cxnId="{5516CC58-9F07-4189-AC43-869A8846DC04}">
      <dgm:prSet/>
      <dgm:spPr/>
      <dgm:t>
        <a:bodyPr/>
        <a:lstStyle/>
        <a:p>
          <a:endParaRPr lang="en-US"/>
        </a:p>
      </dgm:t>
    </dgm:pt>
    <dgm:pt modelId="{2536074E-FA75-4F79-9FB8-6919D6A95F59}" type="sibTrans" cxnId="{5516CC58-9F07-4189-AC43-869A8846DC04}">
      <dgm:prSet/>
      <dgm:spPr/>
      <dgm:t>
        <a:bodyPr/>
        <a:lstStyle/>
        <a:p>
          <a:endParaRPr lang="en-US"/>
        </a:p>
      </dgm:t>
    </dgm:pt>
    <dgm:pt modelId="{991348E6-3053-443E-A9FD-D416621FCC6F}">
      <dgm:prSet/>
      <dgm:spPr/>
      <dgm:t>
        <a:bodyPr/>
        <a:lstStyle/>
        <a:p>
          <a:r>
            <a:rPr lang="en-GB"/>
            <a:t>Message: the communication channels the message is sent through.</a:t>
          </a:r>
          <a:endParaRPr lang="en-US"/>
        </a:p>
      </dgm:t>
    </dgm:pt>
    <dgm:pt modelId="{99320508-AFC9-4AB3-9ACC-54452C50E574}" type="parTrans" cxnId="{50DFF936-8700-4DEE-B57A-A14B46788411}">
      <dgm:prSet/>
      <dgm:spPr/>
      <dgm:t>
        <a:bodyPr/>
        <a:lstStyle/>
        <a:p>
          <a:endParaRPr lang="en-US"/>
        </a:p>
      </dgm:t>
    </dgm:pt>
    <dgm:pt modelId="{FD6331A9-D1B4-4195-96C8-A9054083536C}" type="sibTrans" cxnId="{50DFF936-8700-4DEE-B57A-A14B46788411}">
      <dgm:prSet/>
      <dgm:spPr/>
      <dgm:t>
        <a:bodyPr/>
        <a:lstStyle/>
        <a:p>
          <a:endParaRPr lang="en-US"/>
        </a:p>
      </dgm:t>
    </dgm:pt>
    <dgm:pt modelId="{30EFAFF5-4BBB-4505-B899-6118ECD07021}">
      <dgm:prSet/>
      <dgm:spPr/>
      <dgm:t>
        <a:bodyPr/>
        <a:lstStyle/>
        <a:p>
          <a:r>
            <a:rPr lang="en-GB"/>
            <a:t>Noise: unplanned static or distortion during the process of communication.</a:t>
          </a:r>
          <a:endParaRPr lang="en-US"/>
        </a:p>
      </dgm:t>
    </dgm:pt>
    <dgm:pt modelId="{149403DA-0670-4549-BA17-D40F873FA882}" type="parTrans" cxnId="{C0725EB4-D97E-4C52-8A9B-454672386E99}">
      <dgm:prSet/>
      <dgm:spPr/>
      <dgm:t>
        <a:bodyPr/>
        <a:lstStyle/>
        <a:p>
          <a:endParaRPr lang="en-US"/>
        </a:p>
      </dgm:t>
    </dgm:pt>
    <dgm:pt modelId="{FA0A5397-B4A4-4E0F-AF5E-8B700D35A77F}" type="sibTrans" cxnId="{C0725EB4-D97E-4C52-8A9B-454672386E99}">
      <dgm:prSet/>
      <dgm:spPr/>
      <dgm:t>
        <a:bodyPr/>
        <a:lstStyle/>
        <a:p>
          <a:endParaRPr lang="en-US"/>
        </a:p>
      </dgm:t>
    </dgm:pt>
    <dgm:pt modelId="{1B3A8208-B621-4DC4-8991-22140FBDE961}">
      <dgm:prSet/>
      <dgm:spPr/>
      <dgm:t>
        <a:bodyPr/>
        <a:lstStyle/>
        <a:p>
          <a:r>
            <a:rPr lang="en-GB"/>
            <a:t>Decoding: the process through which receivers place meaning on the sender’s transmitted symbols.</a:t>
          </a:r>
          <a:endParaRPr lang="en-US"/>
        </a:p>
      </dgm:t>
    </dgm:pt>
    <dgm:pt modelId="{14992957-2759-4AEF-B989-13715B9796D3}" type="parTrans" cxnId="{557B0785-3FF1-41A1-84C8-BC9DDD47AC97}">
      <dgm:prSet/>
      <dgm:spPr/>
      <dgm:t>
        <a:bodyPr/>
        <a:lstStyle/>
        <a:p>
          <a:endParaRPr lang="en-US"/>
        </a:p>
      </dgm:t>
    </dgm:pt>
    <dgm:pt modelId="{D579DA85-FFBE-4CB6-8539-B84D93B0DDB2}" type="sibTrans" cxnId="{557B0785-3FF1-41A1-84C8-BC9DDD47AC97}">
      <dgm:prSet/>
      <dgm:spPr/>
      <dgm:t>
        <a:bodyPr/>
        <a:lstStyle/>
        <a:p>
          <a:endParaRPr lang="en-US"/>
        </a:p>
      </dgm:t>
    </dgm:pt>
    <dgm:pt modelId="{A62719ED-CD51-48D6-B391-605A0FBD2EEA}">
      <dgm:prSet/>
      <dgm:spPr/>
      <dgm:t>
        <a:bodyPr/>
        <a:lstStyle/>
        <a:p>
          <a:r>
            <a:rPr lang="en-GB"/>
            <a:t>Receiver: the party receiving the message (audience).</a:t>
          </a:r>
          <a:endParaRPr lang="en-US"/>
        </a:p>
      </dgm:t>
    </dgm:pt>
    <dgm:pt modelId="{8575FF78-5CE5-4662-8C47-3131F59790D5}" type="parTrans" cxnId="{9527A347-2BA6-49F9-8557-9B1C4F39DD1A}">
      <dgm:prSet/>
      <dgm:spPr/>
      <dgm:t>
        <a:bodyPr/>
        <a:lstStyle/>
        <a:p>
          <a:endParaRPr lang="en-US"/>
        </a:p>
      </dgm:t>
    </dgm:pt>
    <dgm:pt modelId="{EA1A1F39-3593-42A2-B485-5D19374A1689}" type="sibTrans" cxnId="{9527A347-2BA6-49F9-8557-9B1C4F39DD1A}">
      <dgm:prSet/>
      <dgm:spPr/>
      <dgm:t>
        <a:bodyPr/>
        <a:lstStyle/>
        <a:p>
          <a:endParaRPr lang="en-US"/>
        </a:p>
      </dgm:t>
    </dgm:pt>
    <dgm:pt modelId="{9278DDE1-8556-4415-B8F1-2F728BCF7E01}">
      <dgm:prSet/>
      <dgm:spPr/>
      <dgm:t>
        <a:bodyPr/>
        <a:lstStyle/>
        <a:p>
          <a:r>
            <a:rPr lang="en-GB"/>
            <a:t>Response: set of reactions following exposure to/reception of message.</a:t>
          </a:r>
          <a:endParaRPr lang="en-US"/>
        </a:p>
      </dgm:t>
    </dgm:pt>
    <dgm:pt modelId="{6A9CFDB6-E992-4418-9C8A-D84942E26E7F}" type="parTrans" cxnId="{B1F58983-4719-481C-9670-32437DE06061}">
      <dgm:prSet/>
      <dgm:spPr/>
      <dgm:t>
        <a:bodyPr/>
        <a:lstStyle/>
        <a:p>
          <a:endParaRPr lang="en-US"/>
        </a:p>
      </dgm:t>
    </dgm:pt>
    <dgm:pt modelId="{74F871A3-5610-40E3-AA3C-30818BC8E1FA}" type="sibTrans" cxnId="{B1F58983-4719-481C-9670-32437DE06061}">
      <dgm:prSet/>
      <dgm:spPr/>
      <dgm:t>
        <a:bodyPr/>
        <a:lstStyle/>
        <a:p>
          <a:endParaRPr lang="en-US"/>
        </a:p>
      </dgm:t>
    </dgm:pt>
    <dgm:pt modelId="{858A349B-9EFF-4226-8253-E329F3D14ABA}">
      <dgm:prSet/>
      <dgm:spPr/>
      <dgm:t>
        <a:bodyPr/>
        <a:lstStyle/>
        <a:p>
          <a:r>
            <a:rPr lang="en-GB"/>
            <a:t>Feedback: part of the response transmitted back to the sender.</a:t>
          </a:r>
          <a:endParaRPr lang="en-US"/>
        </a:p>
      </dgm:t>
    </dgm:pt>
    <dgm:pt modelId="{07758118-D227-47FA-A326-25BB4A36D829}" type="parTrans" cxnId="{E947C00C-22C7-4677-ACE7-E980B3C0C200}">
      <dgm:prSet/>
      <dgm:spPr/>
      <dgm:t>
        <a:bodyPr/>
        <a:lstStyle/>
        <a:p>
          <a:endParaRPr lang="en-US"/>
        </a:p>
      </dgm:t>
    </dgm:pt>
    <dgm:pt modelId="{35502F9D-9CB3-4DFF-846B-8B75AF4146AE}" type="sibTrans" cxnId="{E947C00C-22C7-4677-ACE7-E980B3C0C200}">
      <dgm:prSet/>
      <dgm:spPr/>
      <dgm:t>
        <a:bodyPr/>
        <a:lstStyle/>
        <a:p>
          <a:endParaRPr lang="en-US"/>
        </a:p>
      </dgm:t>
    </dgm:pt>
    <dgm:pt modelId="{EB548BF1-8A40-4597-A4F7-3A2993D68709}" type="pres">
      <dgm:prSet presAssocID="{EBC9C296-BF62-45CD-B133-C13B52268810}" presName="root" presStyleCnt="0">
        <dgm:presLayoutVars>
          <dgm:dir/>
          <dgm:resizeHandles val="exact"/>
        </dgm:presLayoutVars>
      </dgm:prSet>
      <dgm:spPr/>
    </dgm:pt>
    <dgm:pt modelId="{0F650B35-3FEA-4771-87CC-EE3F3EB0592C}" type="pres">
      <dgm:prSet presAssocID="{EBC9C296-BF62-45CD-B133-C13B52268810}" presName="container" presStyleCnt="0">
        <dgm:presLayoutVars>
          <dgm:dir/>
          <dgm:resizeHandles val="exact"/>
        </dgm:presLayoutVars>
      </dgm:prSet>
      <dgm:spPr/>
    </dgm:pt>
    <dgm:pt modelId="{73D17BCF-C1E8-4705-A6B8-78C1A376663F}" type="pres">
      <dgm:prSet presAssocID="{DE44736D-135B-4A3B-9440-FF849206D540}" presName="compNode" presStyleCnt="0"/>
      <dgm:spPr/>
    </dgm:pt>
    <dgm:pt modelId="{16A3B7A5-865B-42A2-B0B9-F5AC0A9DC73C}" type="pres">
      <dgm:prSet presAssocID="{DE44736D-135B-4A3B-9440-FF849206D540}" presName="iconBgRect" presStyleLbl="bgShp" presStyleIdx="0" presStyleCnt="8"/>
      <dgm:spPr/>
    </dgm:pt>
    <dgm:pt modelId="{AC4DE1C5-320F-4E47-BCC1-3C954970DA18}" type="pres">
      <dgm:prSet presAssocID="{DE44736D-135B-4A3B-9440-FF849206D540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nd"/>
        </a:ext>
      </dgm:extLst>
    </dgm:pt>
    <dgm:pt modelId="{F343F896-E2AB-44BD-AEAC-7B807FEA17D0}" type="pres">
      <dgm:prSet presAssocID="{DE44736D-135B-4A3B-9440-FF849206D540}" presName="spaceRect" presStyleCnt="0"/>
      <dgm:spPr/>
    </dgm:pt>
    <dgm:pt modelId="{3458A53A-A4C7-4BB3-98E6-BE3262416C85}" type="pres">
      <dgm:prSet presAssocID="{DE44736D-135B-4A3B-9440-FF849206D540}" presName="textRect" presStyleLbl="revTx" presStyleIdx="0" presStyleCnt="8">
        <dgm:presLayoutVars>
          <dgm:chMax val="1"/>
          <dgm:chPref val="1"/>
        </dgm:presLayoutVars>
      </dgm:prSet>
      <dgm:spPr/>
    </dgm:pt>
    <dgm:pt modelId="{F7D4F8A4-AD28-4079-8C1B-77C0F41D49EF}" type="pres">
      <dgm:prSet presAssocID="{576C4348-B42A-4B4C-A186-DA06D65AC14B}" presName="sibTrans" presStyleLbl="sibTrans2D1" presStyleIdx="0" presStyleCnt="0"/>
      <dgm:spPr/>
    </dgm:pt>
    <dgm:pt modelId="{E3B25F3B-991F-4B74-9FD7-6AB75897A858}" type="pres">
      <dgm:prSet presAssocID="{574C3F57-4121-44FC-9D67-0F202AC23233}" presName="compNode" presStyleCnt="0"/>
      <dgm:spPr/>
    </dgm:pt>
    <dgm:pt modelId="{516D7DEB-C19D-4CD4-823D-25A5027FC3F5}" type="pres">
      <dgm:prSet presAssocID="{574C3F57-4121-44FC-9D67-0F202AC23233}" presName="iconBgRect" presStyleLbl="bgShp" presStyleIdx="1" presStyleCnt="8"/>
      <dgm:spPr/>
    </dgm:pt>
    <dgm:pt modelId="{28D6164F-1861-45C9-AACE-23EBEE342BC7}" type="pres">
      <dgm:prSet presAssocID="{574C3F57-4121-44FC-9D67-0F202AC23233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Quotation Mark"/>
        </a:ext>
      </dgm:extLst>
    </dgm:pt>
    <dgm:pt modelId="{1D712228-A372-4930-804B-C2A68A9681BC}" type="pres">
      <dgm:prSet presAssocID="{574C3F57-4121-44FC-9D67-0F202AC23233}" presName="spaceRect" presStyleCnt="0"/>
      <dgm:spPr/>
    </dgm:pt>
    <dgm:pt modelId="{8BC0A010-185F-4C04-B870-009291285BDC}" type="pres">
      <dgm:prSet presAssocID="{574C3F57-4121-44FC-9D67-0F202AC23233}" presName="textRect" presStyleLbl="revTx" presStyleIdx="1" presStyleCnt="8">
        <dgm:presLayoutVars>
          <dgm:chMax val="1"/>
          <dgm:chPref val="1"/>
        </dgm:presLayoutVars>
      </dgm:prSet>
      <dgm:spPr/>
    </dgm:pt>
    <dgm:pt modelId="{3FE69CBB-B970-46C7-919A-609CDCD5C737}" type="pres">
      <dgm:prSet presAssocID="{2536074E-FA75-4F79-9FB8-6919D6A95F59}" presName="sibTrans" presStyleLbl="sibTrans2D1" presStyleIdx="0" presStyleCnt="0"/>
      <dgm:spPr/>
    </dgm:pt>
    <dgm:pt modelId="{5C94CDD9-A997-4EA3-ABDB-DB50E72D8C27}" type="pres">
      <dgm:prSet presAssocID="{991348E6-3053-443E-A9FD-D416621FCC6F}" presName="compNode" presStyleCnt="0"/>
      <dgm:spPr/>
    </dgm:pt>
    <dgm:pt modelId="{D098DE03-0B6B-4471-A48E-9E82A5972666}" type="pres">
      <dgm:prSet presAssocID="{991348E6-3053-443E-A9FD-D416621FCC6F}" presName="iconBgRect" presStyleLbl="bgShp" presStyleIdx="2" presStyleCnt="8"/>
      <dgm:spPr/>
    </dgm:pt>
    <dgm:pt modelId="{E4316D12-593E-4C75-A7B4-FD861CEAE9A1}" type="pres">
      <dgm:prSet presAssocID="{991348E6-3053-443E-A9FD-D416621FCC6F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are"/>
        </a:ext>
      </dgm:extLst>
    </dgm:pt>
    <dgm:pt modelId="{BA5D7EA5-2340-4672-85DD-0D2A9EEE5C96}" type="pres">
      <dgm:prSet presAssocID="{991348E6-3053-443E-A9FD-D416621FCC6F}" presName="spaceRect" presStyleCnt="0"/>
      <dgm:spPr/>
    </dgm:pt>
    <dgm:pt modelId="{53FAC989-C6C3-4E79-B512-BDFEE66C62D6}" type="pres">
      <dgm:prSet presAssocID="{991348E6-3053-443E-A9FD-D416621FCC6F}" presName="textRect" presStyleLbl="revTx" presStyleIdx="2" presStyleCnt="8">
        <dgm:presLayoutVars>
          <dgm:chMax val="1"/>
          <dgm:chPref val="1"/>
        </dgm:presLayoutVars>
      </dgm:prSet>
      <dgm:spPr/>
    </dgm:pt>
    <dgm:pt modelId="{A81C00DF-5739-4F53-8FF9-799948C0D855}" type="pres">
      <dgm:prSet presAssocID="{FD6331A9-D1B4-4195-96C8-A9054083536C}" presName="sibTrans" presStyleLbl="sibTrans2D1" presStyleIdx="0" presStyleCnt="0"/>
      <dgm:spPr/>
    </dgm:pt>
    <dgm:pt modelId="{AE0693CD-B814-47CE-8F21-276FB5537E5E}" type="pres">
      <dgm:prSet presAssocID="{30EFAFF5-4BBB-4505-B899-6118ECD07021}" presName="compNode" presStyleCnt="0"/>
      <dgm:spPr/>
    </dgm:pt>
    <dgm:pt modelId="{C7A4D6EE-ED35-41C0-A14E-F7C9B237B979}" type="pres">
      <dgm:prSet presAssocID="{30EFAFF5-4BBB-4505-B899-6118ECD07021}" presName="iconBgRect" presStyleLbl="bgShp" presStyleIdx="3" presStyleCnt="8"/>
      <dgm:spPr/>
    </dgm:pt>
    <dgm:pt modelId="{58D72DB6-8675-4357-998E-879D835DFF0B}" type="pres">
      <dgm:prSet presAssocID="{30EFAFF5-4BBB-4505-B899-6118ECD07021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af"/>
        </a:ext>
      </dgm:extLst>
    </dgm:pt>
    <dgm:pt modelId="{6EBBF9E3-B4DB-439D-BEB0-D176F015AB61}" type="pres">
      <dgm:prSet presAssocID="{30EFAFF5-4BBB-4505-B899-6118ECD07021}" presName="spaceRect" presStyleCnt="0"/>
      <dgm:spPr/>
    </dgm:pt>
    <dgm:pt modelId="{361E10EB-6366-48FB-9261-F64F891E120D}" type="pres">
      <dgm:prSet presAssocID="{30EFAFF5-4BBB-4505-B899-6118ECD07021}" presName="textRect" presStyleLbl="revTx" presStyleIdx="3" presStyleCnt="8">
        <dgm:presLayoutVars>
          <dgm:chMax val="1"/>
          <dgm:chPref val="1"/>
        </dgm:presLayoutVars>
      </dgm:prSet>
      <dgm:spPr/>
    </dgm:pt>
    <dgm:pt modelId="{DF446290-7D34-48B6-8D3A-1290A76F375C}" type="pres">
      <dgm:prSet presAssocID="{FA0A5397-B4A4-4E0F-AF5E-8B700D35A77F}" presName="sibTrans" presStyleLbl="sibTrans2D1" presStyleIdx="0" presStyleCnt="0"/>
      <dgm:spPr/>
    </dgm:pt>
    <dgm:pt modelId="{C558B375-EDF6-4DCF-A3BE-FE1747426D9F}" type="pres">
      <dgm:prSet presAssocID="{1B3A8208-B621-4DC4-8991-22140FBDE961}" presName="compNode" presStyleCnt="0"/>
      <dgm:spPr/>
    </dgm:pt>
    <dgm:pt modelId="{0D5202F5-F8C9-4EF5-A1C5-8FBB22CB57A0}" type="pres">
      <dgm:prSet presAssocID="{1B3A8208-B621-4DC4-8991-22140FBDE961}" presName="iconBgRect" presStyleLbl="bgShp" presStyleIdx="4" presStyleCnt="8"/>
      <dgm:spPr/>
    </dgm:pt>
    <dgm:pt modelId="{264B1720-6724-428E-A4B9-74E2AA6B7510}" type="pres">
      <dgm:prSet presAssocID="{1B3A8208-B621-4DC4-8991-22140FBDE961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0A80221C-8F7B-40C2-8F06-CFE47FB55FE3}" type="pres">
      <dgm:prSet presAssocID="{1B3A8208-B621-4DC4-8991-22140FBDE961}" presName="spaceRect" presStyleCnt="0"/>
      <dgm:spPr/>
    </dgm:pt>
    <dgm:pt modelId="{7E6B1AC9-FAA3-4681-BA0D-C06D12A11858}" type="pres">
      <dgm:prSet presAssocID="{1B3A8208-B621-4DC4-8991-22140FBDE961}" presName="textRect" presStyleLbl="revTx" presStyleIdx="4" presStyleCnt="8">
        <dgm:presLayoutVars>
          <dgm:chMax val="1"/>
          <dgm:chPref val="1"/>
        </dgm:presLayoutVars>
      </dgm:prSet>
      <dgm:spPr/>
    </dgm:pt>
    <dgm:pt modelId="{C57F3A35-6D9F-4B68-9383-4F3C548299FE}" type="pres">
      <dgm:prSet presAssocID="{D579DA85-FFBE-4CB6-8539-B84D93B0DDB2}" presName="sibTrans" presStyleLbl="sibTrans2D1" presStyleIdx="0" presStyleCnt="0"/>
      <dgm:spPr/>
    </dgm:pt>
    <dgm:pt modelId="{AD5EE658-5F95-40AF-B57B-253AA6BF4C61}" type="pres">
      <dgm:prSet presAssocID="{A62719ED-CD51-48D6-B391-605A0FBD2EEA}" presName="compNode" presStyleCnt="0"/>
      <dgm:spPr/>
    </dgm:pt>
    <dgm:pt modelId="{F47F7830-19C8-4CD2-BF90-29D6AA4F282F}" type="pres">
      <dgm:prSet presAssocID="{A62719ED-CD51-48D6-B391-605A0FBD2EEA}" presName="iconBgRect" presStyleLbl="bgShp" presStyleIdx="5" presStyleCnt="8"/>
      <dgm:spPr/>
    </dgm:pt>
    <dgm:pt modelId="{2C1B9AB7-15BE-468C-A594-C01470ADCCDA}" type="pres">
      <dgm:prSet presAssocID="{A62719ED-CD51-48D6-B391-605A0FBD2EEA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reless"/>
        </a:ext>
      </dgm:extLst>
    </dgm:pt>
    <dgm:pt modelId="{41D1F474-D4AF-4485-855E-4B5057BE58E0}" type="pres">
      <dgm:prSet presAssocID="{A62719ED-CD51-48D6-B391-605A0FBD2EEA}" presName="spaceRect" presStyleCnt="0"/>
      <dgm:spPr/>
    </dgm:pt>
    <dgm:pt modelId="{BBAE2DFA-E083-4FC0-8692-3693374CF809}" type="pres">
      <dgm:prSet presAssocID="{A62719ED-CD51-48D6-B391-605A0FBD2EEA}" presName="textRect" presStyleLbl="revTx" presStyleIdx="5" presStyleCnt="8">
        <dgm:presLayoutVars>
          <dgm:chMax val="1"/>
          <dgm:chPref val="1"/>
        </dgm:presLayoutVars>
      </dgm:prSet>
      <dgm:spPr/>
    </dgm:pt>
    <dgm:pt modelId="{3F2588CE-6F6F-454B-8F8E-E204B328E574}" type="pres">
      <dgm:prSet presAssocID="{EA1A1F39-3593-42A2-B485-5D19374A1689}" presName="sibTrans" presStyleLbl="sibTrans2D1" presStyleIdx="0" presStyleCnt="0"/>
      <dgm:spPr/>
    </dgm:pt>
    <dgm:pt modelId="{96BC1D9F-DC23-46E6-BD2B-7460A6A6CFBD}" type="pres">
      <dgm:prSet presAssocID="{9278DDE1-8556-4415-B8F1-2F728BCF7E01}" presName="compNode" presStyleCnt="0"/>
      <dgm:spPr/>
    </dgm:pt>
    <dgm:pt modelId="{66A9448C-E438-4546-A3B2-CF95BC142809}" type="pres">
      <dgm:prSet presAssocID="{9278DDE1-8556-4415-B8F1-2F728BCF7E01}" presName="iconBgRect" presStyleLbl="bgShp" presStyleIdx="6" presStyleCnt="8"/>
      <dgm:spPr/>
    </dgm:pt>
    <dgm:pt modelId="{E8C44E48-5868-4C79-8C85-79EF2D9B9715}" type="pres">
      <dgm:prSet presAssocID="{9278DDE1-8556-4415-B8F1-2F728BCF7E01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tellite dish"/>
        </a:ext>
      </dgm:extLst>
    </dgm:pt>
    <dgm:pt modelId="{A906E817-5057-4D75-BDB2-66A985EFDB5F}" type="pres">
      <dgm:prSet presAssocID="{9278DDE1-8556-4415-B8F1-2F728BCF7E01}" presName="spaceRect" presStyleCnt="0"/>
      <dgm:spPr/>
    </dgm:pt>
    <dgm:pt modelId="{B5D0EDF1-AF52-4C3A-8558-772346AEAB50}" type="pres">
      <dgm:prSet presAssocID="{9278DDE1-8556-4415-B8F1-2F728BCF7E01}" presName="textRect" presStyleLbl="revTx" presStyleIdx="6" presStyleCnt="8">
        <dgm:presLayoutVars>
          <dgm:chMax val="1"/>
          <dgm:chPref val="1"/>
        </dgm:presLayoutVars>
      </dgm:prSet>
      <dgm:spPr/>
    </dgm:pt>
    <dgm:pt modelId="{1FAC58C4-CE01-4E6C-8E99-51AC2345586F}" type="pres">
      <dgm:prSet presAssocID="{74F871A3-5610-40E3-AA3C-30818BC8E1FA}" presName="sibTrans" presStyleLbl="sibTrans2D1" presStyleIdx="0" presStyleCnt="0"/>
      <dgm:spPr/>
    </dgm:pt>
    <dgm:pt modelId="{B91421F0-033C-4DF4-9E64-C241FBFBE17A}" type="pres">
      <dgm:prSet presAssocID="{858A349B-9EFF-4226-8253-E329F3D14ABA}" presName="compNode" presStyleCnt="0"/>
      <dgm:spPr/>
    </dgm:pt>
    <dgm:pt modelId="{C863A482-BBC9-423C-93DE-37D3C26B57CF}" type="pres">
      <dgm:prSet presAssocID="{858A349B-9EFF-4226-8253-E329F3D14ABA}" presName="iconBgRect" presStyleLbl="bgShp" presStyleIdx="7" presStyleCnt="8"/>
      <dgm:spPr/>
    </dgm:pt>
    <dgm:pt modelId="{7D08A4F0-83C8-4E2F-A0D6-4197CF88C251}" type="pres">
      <dgm:prSet presAssocID="{858A349B-9EFF-4226-8253-E329F3D14ABA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ansfer"/>
        </a:ext>
      </dgm:extLst>
    </dgm:pt>
    <dgm:pt modelId="{FE1326A7-74AA-4743-8497-D59ADA984ADC}" type="pres">
      <dgm:prSet presAssocID="{858A349B-9EFF-4226-8253-E329F3D14ABA}" presName="spaceRect" presStyleCnt="0"/>
      <dgm:spPr/>
    </dgm:pt>
    <dgm:pt modelId="{FDFEBF58-19C1-4CE0-8912-C74DC24EC71F}" type="pres">
      <dgm:prSet presAssocID="{858A349B-9EFF-4226-8253-E329F3D14ABA}" presName="textRect" presStyleLbl="revTx" presStyleIdx="7" presStyleCnt="8">
        <dgm:presLayoutVars>
          <dgm:chMax val="1"/>
          <dgm:chPref val="1"/>
        </dgm:presLayoutVars>
      </dgm:prSet>
      <dgm:spPr/>
    </dgm:pt>
  </dgm:ptLst>
  <dgm:cxnLst>
    <dgm:cxn modelId="{CBAA9A02-7938-4C21-8854-2A25ED3CEA15}" type="presOf" srcId="{FD6331A9-D1B4-4195-96C8-A9054083536C}" destId="{A81C00DF-5739-4F53-8FF9-799948C0D855}" srcOrd="0" destOrd="0" presId="urn:microsoft.com/office/officeart/2018/2/layout/IconCircleList"/>
    <dgm:cxn modelId="{E947C00C-22C7-4677-ACE7-E980B3C0C200}" srcId="{EBC9C296-BF62-45CD-B133-C13B52268810}" destId="{858A349B-9EFF-4226-8253-E329F3D14ABA}" srcOrd="7" destOrd="0" parTransId="{07758118-D227-47FA-A326-25BB4A36D829}" sibTransId="{35502F9D-9CB3-4DFF-846B-8B75AF4146AE}"/>
    <dgm:cxn modelId="{802BE20E-6ADC-44EC-A690-F7FD72CA77C2}" srcId="{EBC9C296-BF62-45CD-B133-C13B52268810}" destId="{DE44736D-135B-4A3B-9440-FF849206D540}" srcOrd="0" destOrd="0" parTransId="{1799DD19-9E25-4E3F-8A3B-3DE6D2F796C2}" sibTransId="{576C4348-B42A-4B4C-A186-DA06D65AC14B}"/>
    <dgm:cxn modelId="{B4ADDB22-7822-4FC2-A0FE-1AFFD06E12FA}" type="presOf" srcId="{576C4348-B42A-4B4C-A186-DA06D65AC14B}" destId="{F7D4F8A4-AD28-4079-8C1B-77C0F41D49EF}" srcOrd="0" destOrd="0" presId="urn:microsoft.com/office/officeart/2018/2/layout/IconCircleList"/>
    <dgm:cxn modelId="{F7B77C30-21A7-4047-813C-EB3645C20158}" type="presOf" srcId="{EA1A1F39-3593-42A2-B485-5D19374A1689}" destId="{3F2588CE-6F6F-454B-8F8E-E204B328E574}" srcOrd="0" destOrd="0" presId="urn:microsoft.com/office/officeart/2018/2/layout/IconCircleList"/>
    <dgm:cxn modelId="{F4B31032-1254-4EF7-8BBF-295C8BF64B85}" type="presOf" srcId="{858A349B-9EFF-4226-8253-E329F3D14ABA}" destId="{FDFEBF58-19C1-4CE0-8912-C74DC24EC71F}" srcOrd="0" destOrd="0" presId="urn:microsoft.com/office/officeart/2018/2/layout/IconCircleList"/>
    <dgm:cxn modelId="{50DFF936-8700-4DEE-B57A-A14B46788411}" srcId="{EBC9C296-BF62-45CD-B133-C13B52268810}" destId="{991348E6-3053-443E-A9FD-D416621FCC6F}" srcOrd="2" destOrd="0" parTransId="{99320508-AFC9-4AB3-9ACC-54452C50E574}" sibTransId="{FD6331A9-D1B4-4195-96C8-A9054083536C}"/>
    <dgm:cxn modelId="{77BE213D-666B-4EAE-B134-E437EB92AC9A}" type="presOf" srcId="{D579DA85-FFBE-4CB6-8539-B84D93B0DDB2}" destId="{C57F3A35-6D9F-4B68-9383-4F3C548299FE}" srcOrd="0" destOrd="0" presId="urn:microsoft.com/office/officeart/2018/2/layout/IconCircleList"/>
    <dgm:cxn modelId="{9527A347-2BA6-49F9-8557-9B1C4F39DD1A}" srcId="{EBC9C296-BF62-45CD-B133-C13B52268810}" destId="{A62719ED-CD51-48D6-B391-605A0FBD2EEA}" srcOrd="5" destOrd="0" parTransId="{8575FF78-5CE5-4662-8C47-3131F59790D5}" sibTransId="{EA1A1F39-3593-42A2-B485-5D19374A1689}"/>
    <dgm:cxn modelId="{AB6BEE67-6288-490A-BD18-8DA31416723B}" type="presOf" srcId="{A62719ED-CD51-48D6-B391-605A0FBD2EEA}" destId="{BBAE2DFA-E083-4FC0-8692-3693374CF809}" srcOrd="0" destOrd="0" presId="urn:microsoft.com/office/officeart/2018/2/layout/IconCircleList"/>
    <dgm:cxn modelId="{B0D6B549-E411-41BA-A23A-50453560A821}" type="presOf" srcId="{991348E6-3053-443E-A9FD-D416621FCC6F}" destId="{53FAC989-C6C3-4E79-B512-BDFEE66C62D6}" srcOrd="0" destOrd="0" presId="urn:microsoft.com/office/officeart/2018/2/layout/IconCircleList"/>
    <dgm:cxn modelId="{833D6A6D-1797-410A-957E-AEB55FCDA5A5}" type="presOf" srcId="{2536074E-FA75-4F79-9FB8-6919D6A95F59}" destId="{3FE69CBB-B970-46C7-919A-609CDCD5C737}" srcOrd="0" destOrd="0" presId="urn:microsoft.com/office/officeart/2018/2/layout/IconCircleList"/>
    <dgm:cxn modelId="{5516CC58-9F07-4189-AC43-869A8846DC04}" srcId="{EBC9C296-BF62-45CD-B133-C13B52268810}" destId="{574C3F57-4121-44FC-9D67-0F202AC23233}" srcOrd="1" destOrd="0" parTransId="{222BCA16-57DE-4A18-8E7A-18F1D3BA1658}" sibTransId="{2536074E-FA75-4F79-9FB8-6919D6A95F59}"/>
    <dgm:cxn modelId="{FD06947A-E942-4EED-BF53-B88244072792}" type="presOf" srcId="{EBC9C296-BF62-45CD-B133-C13B52268810}" destId="{EB548BF1-8A40-4597-A4F7-3A2993D68709}" srcOrd="0" destOrd="0" presId="urn:microsoft.com/office/officeart/2018/2/layout/IconCircleList"/>
    <dgm:cxn modelId="{B1F58983-4719-481C-9670-32437DE06061}" srcId="{EBC9C296-BF62-45CD-B133-C13B52268810}" destId="{9278DDE1-8556-4415-B8F1-2F728BCF7E01}" srcOrd="6" destOrd="0" parTransId="{6A9CFDB6-E992-4418-9C8A-D84942E26E7F}" sibTransId="{74F871A3-5610-40E3-AA3C-30818BC8E1FA}"/>
    <dgm:cxn modelId="{557B0785-3FF1-41A1-84C8-BC9DDD47AC97}" srcId="{EBC9C296-BF62-45CD-B133-C13B52268810}" destId="{1B3A8208-B621-4DC4-8991-22140FBDE961}" srcOrd="4" destOrd="0" parTransId="{14992957-2759-4AEF-B989-13715B9796D3}" sibTransId="{D579DA85-FFBE-4CB6-8539-B84D93B0DDB2}"/>
    <dgm:cxn modelId="{29061287-9EFB-4498-8724-7D9AD2ACA0CE}" type="presOf" srcId="{30EFAFF5-4BBB-4505-B899-6118ECD07021}" destId="{361E10EB-6366-48FB-9261-F64F891E120D}" srcOrd="0" destOrd="0" presId="urn:microsoft.com/office/officeart/2018/2/layout/IconCircleList"/>
    <dgm:cxn modelId="{DAD7C699-ED4C-4BD3-A37D-F74F31F2B032}" type="presOf" srcId="{DE44736D-135B-4A3B-9440-FF849206D540}" destId="{3458A53A-A4C7-4BB3-98E6-BE3262416C85}" srcOrd="0" destOrd="0" presId="urn:microsoft.com/office/officeart/2018/2/layout/IconCircleList"/>
    <dgm:cxn modelId="{43AD1BA2-8853-4069-9D2D-AE04AB33CE08}" type="presOf" srcId="{1B3A8208-B621-4DC4-8991-22140FBDE961}" destId="{7E6B1AC9-FAA3-4681-BA0D-C06D12A11858}" srcOrd="0" destOrd="0" presId="urn:microsoft.com/office/officeart/2018/2/layout/IconCircleList"/>
    <dgm:cxn modelId="{0A9C3BA4-7883-4439-80A0-B175A5F06710}" type="presOf" srcId="{574C3F57-4121-44FC-9D67-0F202AC23233}" destId="{8BC0A010-185F-4C04-B870-009291285BDC}" srcOrd="0" destOrd="0" presId="urn:microsoft.com/office/officeart/2018/2/layout/IconCircleList"/>
    <dgm:cxn modelId="{C0725EB4-D97E-4C52-8A9B-454672386E99}" srcId="{EBC9C296-BF62-45CD-B133-C13B52268810}" destId="{30EFAFF5-4BBB-4505-B899-6118ECD07021}" srcOrd="3" destOrd="0" parTransId="{149403DA-0670-4549-BA17-D40F873FA882}" sibTransId="{FA0A5397-B4A4-4E0F-AF5E-8B700D35A77F}"/>
    <dgm:cxn modelId="{827569D6-9A6F-4AC2-BDC3-F65E9028C7BB}" type="presOf" srcId="{74F871A3-5610-40E3-AA3C-30818BC8E1FA}" destId="{1FAC58C4-CE01-4E6C-8E99-51AC2345586F}" srcOrd="0" destOrd="0" presId="urn:microsoft.com/office/officeart/2018/2/layout/IconCircleList"/>
    <dgm:cxn modelId="{1D4822E0-81FA-4428-A1F1-B98E8C5A4EAE}" type="presOf" srcId="{FA0A5397-B4A4-4E0F-AF5E-8B700D35A77F}" destId="{DF446290-7D34-48B6-8D3A-1290A76F375C}" srcOrd="0" destOrd="0" presId="urn:microsoft.com/office/officeart/2018/2/layout/IconCircleList"/>
    <dgm:cxn modelId="{8003ECF5-43F1-4A2E-B89B-DD706BDB8775}" type="presOf" srcId="{9278DDE1-8556-4415-B8F1-2F728BCF7E01}" destId="{B5D0EDF1-AF52-4C3A-8558-772346AEAB50}" srcOrd="0" destOrd="0" presId="urn:microsoft.com/office/officeart/2018/2/layout/IconCircleList"/>
    <dgm:cxn modelId="{713EC84E-BDB3-46DF-A48D-ED0E0CDD4A1E}" type="presParOf" srcId="{EB548BF1-8A40-4597-A4F7-3A2993D68709}" destId="{0F650B35-3FEA-4771-87CC-EE3F3EB0592C}" srcOrd="0" destOrd="0" presId="urn:microsoft.com/office/officeart/2018/2/layout/IconCircleList"/>
    <dgm:cxn modelId="{D237F5F7-BFBF-421F-8538-65B3B572B50F}" type="presParOf" srcId="{0F650B35-3FEA-4771-87CC-EE3F3EB0592C}" destId="{73D17BCF-C1E8-4705-A6B8-78C1A376663F}" srcOrd="0" destOrd="0" presId="urn:microsoft.com/office/officeart/2018/2/layout/IconCircleList"/>
    <dgm:cxn modelId="{CE457D7F-7C16-4612-A10A-6212ACE07D61}" type="presParOf" srcId="{73D17BCF-C1E8-4705-A6B8-78C1A376663F}" destId="{16A3B7A5-865B-42A2-B0B9-F5AC0A9DC73C}" srcOrd="0" destOrd="0" presId="urn:microsoft.com/office/officeart/2018/2/layout/IconCircleList"/>
    <dgm:cxn modelId="{B3309E78-B857-4581-9F0B-02C7452983FA}" type="presParOf" srcId="{73D17BCF-C1E8-4705-A6B8-78C1A376663F}" destId="{AC4DE1C5-320F-4E47-BCC1-3C954970DA18}" srcOrd="1" destOrd="0" presId="urn:microsoft.com/office/officeart/2018/2/layout/IconCircleList"/>
    <dgm:cxn modelId="{E024E6D1-529E-4847-99C6-B4B480D74D43}" type="presParOf" srcId="{73D17BCF-C1E8-4705-A6B8-78C1A376663F}" destId="{F343F896-E2AB-44BD-AEAC-7B807FEA17D0}" srcOrd="2" destOrd="0" presId="urn:microsoft.com/office/officeart/2018/2/layout/IconCircleList"/>
    <dgm:cxn modelId="{7EAAA180-BEA5-4956-8771-B019E27002EA}" type="presParOf" srcId="{73D17BCF-C1E8-4705-A6B8-78C1A376663F}" destId="{3458A53A-A4C7-4BB3-98E6-BE3262416C85}" srcOrd="3" destOrd="0" presId="urn:microsoft.com/office/officeart/2018/2/layout/IconCircleList"/>
    <dgm:cxn modelId="{6D2E2AFF-27AF-4F54-A734-F6C3F493BD37}" type="presParOf" srcId="{0F650B35-3FEA-4771-87CC-EE3F3EB0592C}" destId="{F7D4F8A4-AD28-4079-8C1B-77C0F41D49EF}" srcOrd="1" destOrd="0" presId="urn:microsoft.com/office/officeart/2018/2/layout/IconCircleList"/>
    <dgm:cxn modelId="{BD699E1D-D11A-4D4A-843C-628F9ABBDBB4}" type="presParOf" srcId="{0F650B35-3FEA-4771-87CC-EE3F3EB0592C}" destId="{E3B25F3B-991F-4B74-9FD7-6AB75897A858}" srcOrd="2" destOrd="0" presId="urn:microsoft.com/office/officeart/2018/2/layout/IconCircleList"/>
    <dgm:cxn modelId="{2F7EC564-8A9D-4909-AB96-CFFCE8821607}" type="presParOf" srcId="{E3B25F3B-991F-4B74-9FD7-6AB75897A858}" destId="{516D7DEB-C19D-4CD4-823D-25A5027FC3F5}" srcOrd="0" destOrd="0" presId="urn:microsoft.com/office/officeart/2018/2/layout/IconCircleList"/>
    <dgm:cxn modelId="{2F2FE38A-D391-40A1-A8E3-A398FAA84D17}" type="presParOf" srcId="{E3B25F3B-991F-4B74-9FD7-6AB75897A858}" destId="{28D6164F-1861-45C9-AACE-23EBEE342BC7}" srcOrd="1" destOrd="0" presId="urn:microsoft.com/office/officeart/2018/2/layout/IconCircleList"/>
    <dgm:cxn modelId="{DC6EF5CD-681C-47C1-8031-63B213FAA667}" type="presParOf" srcId="{E3B25F3B-991F-4B74-9FD7-6AB75897A858}" destId="{1D712228-A372-4930-804B-C2A68A9681BC}" srcOrd="2" destOrd="0" presId="urn:microsoft.com/office/officeart/2018/2/layout/IconCircleList"/>
    <dgm:cxn modelId="{5C15C585-18A3-4C16-BC9A-A20E328743DC}" type="presParOf" srcId="{E3B25F3B-991F-4B74-9FD7-6AB75897A858}" destId="{8BC0A010-185F-4C04-B870-009291285BDC}" srcOrd="3" destOrd="0" presId="urn:microsoft.com/office/officeart/2018/2/layout/IconCircleList"/>
    <dgm:cxn modelId="{70324D48-7F56-4FF1-9FA7-5261A901F2A5}" type="presParOf" srcId="{0F650B35-3FEA-4771-87CC-EE3F3EB0592C}" destId="{3FE69CBB-B970-46C7-919A-609CDCD5C737}" srcOrd="3" destOrd="0" presId="urn:microsoft.com/office/officeart/2018/2/layout/IconCircleList"/>
    <dgm:cxn modelId="{A20E1E26-BF9B-4F12-9F83-72A9AAB33156}" type="presParOf" srcId="{0F650B35-3FEA-4771-87CC-EE3F3EB0592C}" destId="{5C94CDD9-A997-4EA3-ABDB-DB50E72D8C27}" srcOrd="4" destOrd="0" presId="urn:microsoft.com/office/officeart/2018/2/layout/IconCircleList"/>
    <dgm:cxn modelId="{988273CA-7303-4C95-B34F-33E76E4CEA40}" type="presParOf" srcId="{5C94CDD9-A997-4EA3-ABDB-DB50E72D8C27}" destId="{D098DE03-0B6B-4471-A48E-9E82A5972666}" srcOrd="0" destOrd="0" presId="urn:microsoft.com/office/officeart/2018/2/layout/IconCircleList"/>
    <dgm:cxn modelId="{43F9DFF6-8116-4DF8-9BC0-F8F64F625227}" type="presParOf" srcId="{5C94CDD9-A997-4EA3-ABDB-DB50E72D8C27}" destId="{E4316D12-593E-4C75-A7B4-FD861CEAE9A1}" srcOrd="1" destOrd="0" presId="urn:microsoft.com/office/officeart/2018/2/layout/IconCircleList"/>
    <dgm:cxn modelId="{6CA8A20B-A7E4-4084-90BD-35B9C8C7F322}" type="presParOf" srcId="{5C94CDD9-A997-4EA3-ABDB-DB50E72D8C27}" destId="{BA5D7EA5-2340-4672-85DD-0D2A9EEE5C96}" srcOrd="2" destOrd="0" presId="urn:microsoft.com/office/officeart/2018/2/layout/IconCircleList"/>
    <dgm:cxn modelId="{1F368768-48C9-4815-B884-389675CAD991}" type="presParOf" srcId="{5C94CDD9-A997-4EA3-ABDB-DB50E72D8C27}" destId="{53FAC989-C6C3-4E79-B512-BDFEE66C62D6}" srcOrd="3" destOrd="0" presId="urn:microsoft.com/office/officeart/2018/2/layout/IconCircleList"/>
    <dgm:cxn modelId="{10F7654A-9C24-4399-89C8-BFBDE4858842}" type="presParOf" srcId="{0F650B35-3FEA-4771-87CC-EE3F3EB0592C}" destId="{A81C00DF-5739-4F53-8FF9-799948C0D855}" srcOrd="5" destOrd="0" presId="urn:microsoft.com/office/officeart/2018/2/layout/IconCircleList"/>
    <dgm:cxn modelId="{2164A3C8-5E08-4963-AAC7-9797014B40C5}" type="presParOf" srcId="{0F650B35-3FEA-4771-87CC-EE3F3EB0592C}" destId="{AE0693CD-B814-47CE-8F21-276FB5537E5E}" srcOrd="6" destOrd="0" presId="urn:microsoft.com/office/officeart/2018/2/layout/IconCircleList"/>
    <dgm:cxn modelId="{8B4BA486-5A5B-43CF-AA52-71DD9A0222B4}" type="presParOf" srcId="{AE0693CD-B814-47CE-8F21-276FB5537E5E}" destId="{C7A4D6EE-ED35-41C0-A14E-F7C9B237B979}" srcOrd="0" destOrd="0" presId="urn:microsoft.com/office/officeart/2018/2/layout/IconCircleList"/>
    <dgm:cxn modelId="{CAE56CC0-AE00-4C5E-B5DC-5C8C2CB37DC0}" type="presParOf" srcId="{AE0693CD-B814-47CE-8F21-276FB5537E5E}" destId="{58D72DB6-8675-4357-998E-879D835DFF0B}" srcOrd="1" destOrd="0" presId="urn:microsoft.com/office/officeart/2018/2/layout/IconCircleList"/>
    <dgm:cxn modelId="{1E54CAFA-D0C9-4B2E-8594-FF0AE6496F2A}" type="presParOf" srcId="{AE0693CD-B814-47CE-8F21-276FB5537E5E}" destId="{6EBBF9E3-B4DB-439D-BEB0-D176F015AB61}" srcOrd="2" destOrd="0" presId="urn:microsoft.com/office/officeart/2018/2/layout/IconCircleList"/>
    <dgm:cxn modelId="{62C64FA0-7106-4CB2-AEE7-FDC426EFA892}" type="presParOf" srcId="{AE0693CD-B814-47CE-8F21-276FB5537E5E}" destId="{361E10EB-6366-48FB-9261-F64F891E120D}" srcOrd="3" destOrd="0" presId="urn:microsoft.com/office/officeart/2018/2/layout/IconCircleList"/>
    <dgm:cxn modelId="{2A21E2F3-6BFA-452D-B6B1-424A706AE43A}" type="presParOf" srcId="{0F650B35-3FEA-4771-87CC-EE3F3EB0592C}" destId="{DF446290-7D34-48B6-8D3A-1290A76F375C}" srcOrd="7" destOrd="0" presId="urn:microsoft.com/office/officeart/2018/2/layout/IconCircleList"/>
    <dgm:cxn modelId="{55E89845-2CDB-45DA-9840-98D447D913CD}" type="presParOf" srcId="{0F650B35-3FEA-4771-87CC-EE3F3EB0592C}" destId="{C558B375-EDF6-4DCF-A3BE-FE1747426D9F}" srcOrd="8" destOrd="0" presId="urn:microsoft.com/office/officeart/2018/2/layout/IconCircleList"/>
    <dgm:cxn modelId="{92AC625B-642E-4301-AC3F-544DCB69E166}" type="presParOf" srcId="{C558B375-EDF6-4DCF-A3BE-FE1747426D9F}" destId="{0D5202F5-F8C9-4EF5-A1C5-8FBB22CB57A0}" srcOrd="0" destOrd="0" presId="urn:microsoft.com/office/officeart/2018/2/layout/IconCircleList"/>
    <dgm:cxn modelId="{81CD9CE3-BA75-461A-97A9-714A43C8930F}" type="presParOf" srcId="{C558B375-EDF6-4DCF-A3BE-FE1747426D9F}" destId="{264B1720-6724-428E-A4B9-74E2AA6B7510}" srcOrd="1" destOrd="0" presId="urn:microsoft.com/office/officeart/2018/2/layout/IconCircleList"/>
    <dgm:cxn modelId="{EDD83EBA-C54F-4149-8015-53CD88BA8794}" type="presParOf" srcId="{C558B375-EDF6-4DCF-A3BE-FE1747426D9F}" destId="{0A80221C-8F7B-40C2-8F06-CFE47FB55FE3}" srcOrd="2" destOrd="0" presId="urn:microsoft.com/office/officeart/2018/2/layout/IconCircleList"/>
    <dgm:cxn modelId="{7AF8F81E-BED5-4226-A1EE-071C7E9355FE}" type="presParOf" srcId="{C558B375-EDF6-4DCF-A3BE-FE1747426D9F}" destId="{7E6B1AC9-FAA3-4681-BA0D-C06D12A11858}" srcOrd="3" destOrd="0" presId="urn:microsoft.com/office/officeart/2018/2/layout/IconCircleList"/>
    <dgm:cxn modelId="{20F879CB-D1EA-4F58-8B89-C67A0FE912EF}" type="presParOf" srcId="{0F650B35-3FEA-4771-87CC-EE3F3EB0592C}" destId="{C57F3A35-6D9F-4B68-9383-4F3C548299FE}" srcOrd="9" destOrd="0" presId="urn:microsoft.com/office/officeart/2018/2/layout/IconCircleList"/>
    <dgm:cxn modelId="{A1A98175-FB9A-4C7B-8689-86A1A468D59F}" type="presParOf" srcId="{0F650B35-3FEA-4771-87CC-EE3F3EB0592C}" destId="{AD5EE658-5F95-40AF-B57B-253AA6BF4C61}" srcOrd="10" destOrd="0" presId="urn:microsoft.com/office/officeart/2018/2/layout/IconCircleList"/>
    <dgm:cxn modelId="{6C66D6D4-03C0-4B8C-BC87-1EAB82AFA380}" type="presParOf" srcId="{AD5EE658-5F95-40AF-B57B-253AA6BF4C61}" destId="{F47F7830-19C8-4CD2-BF90-29D6AA4F282F}" srcOrd="0" destOrd="0" presId="urn:microsoft.com/office/officeart/2018/2/layout/IconCircleList"/>
    <dgm:cxn modelId="{2A9808C6-1A47-4C86-B46A-7D0347EAE71B}" type="presParOf" srcId="{AD5EE658-5F95-40AF-B57B-253AA6BF4C61}" destId="{2C1B9AB7-15BE-468C-A594-C01470ADCCDA}" srcOrd="1" destOrd="0" presId="urn:microsoft.com/office/officeart/2018/2/layout/IconCircleList"/>
    <dgm:cxn modelId="{BA7FFAAD-0ED4-49A3-8B32-B14C63484F19}" type="presParOf" srcId="{AD5EE658-5F95-40AF-B57B-253AA6BF4C61}" destId="{41D1F474-D4AF-4485-855E-4B5057BE58E0}" srcOrd="2" destOrd="0" presId="urn:microsoft.com/office/officeart/2018/2/layout/IconCircleList"/>
    <dgm:cxn modelId="{7AF9D34F-544E-412F-8620-46215C2E6BD1}" type="presParOf" srcId="{AD5EE658-5F95-40AF-B57B-253AA6BF4C61}" destId="{BBAE2DFA-E083-4FC0-8692-3693374CF809}" srcOrd="3" destOrd="0" presId="urn:microsoft.com/office/officeart/2018/2/layout/IconCircleList"/>
    <dgm:cxn modelId="{3ED3A6E5-6B60-4FC3-B42A-FDDBAE39B8BD}" type="presParOf" srcId="{0F650B35-3FEA-4771-87CC-EE3F3EB0592C}" destId="{3F2588CE-6F6F-454B-8F8E-E204B328E574}" srcOrd="11" destOrd="0" presId="urn:microsoft.com/office/officeart/2018/2/layout/IconCircleList"/>
    <dgm:cxn modelId="{54B45B30-2079-4A6E-A3B0-81A8D308EF0D}" type="presParOf" srcId="{0F650B35-3FEA-4771-87CC-EE3F3EB0592C}" destId="{96BC1D9F-DC23-46E6-BD2B-7460A6A6CFBD}" srcOrd="12" destOrd="0" presId="urn:microsoft.com/office/officeart/2018/2/layout/IconCircleList"/>
    <dgm:cxn modelId="{19688A61-08EE-4C39-BB74-6A745AF7D6D2}" type="presParOf" srcId="{96BC1D9F-DC23-46E6-BD2B-7460A6A6CFBD}" destId="{66A9448C-E438-4546-A3B2-CF95BC142809}" srcOrd="0" destOrd="0" presId="urn:microsoft.com/office/officeart/2018/2/layout/IconCircleList"/>
    <dgm:cxn modelId="{064067B1-BC16-4C01-B845-D43A402D0B19}" type="presParOf" srcId="{96BC1D9F-DC23-46E6-BD2B-7460A6A6CFBD}" destId="{E8C44E48-5868-4C79-8C85-79EF2D9B9715}" srcOrd="1" destOrd="0" presId="urn:microsoft.com/office/officeart/2018/2/layout/IconCircleList"/>
    <dgm:cxn modelId="{24DFDAFA-96E6-4775-A63B-360C55DECCDB}" type="presParOf" srcId="{96BC1D9F-DC23-46E6-BD2B-7460A6A6CFBD}" destId="{A906E817-5057-4D75-BDB2-66A985EFDB5F}" srcOrd="2" destOrd="0" presId="urn:microsoft.com/office/officeart/2018/2/layout/IconCircleList"/>
    <dgm:cxn modelId="{C9362208-81B2-4A5B-B9F0-099161B4507C}" type="presParOf" srcId="{96BC1D9F-DC23-46E6-BD2B-7460A6A6CFBD}" destId="{B5D0EDF1-AF52-4C3A-8558-772346AEAB50}" srcOrd="3" destOrd="0" presId="urn:microsoft.com/office/officeart/2018/2/layout/IconCircleList"/>
    <dgm:cxn modelId="{FCE0C3F3-7572-4C51-9541-D930350F931C}" type="presParOf" srcId="{0F650B35-3FEA-4771-87CC-EE3F3EB0592C}" destId="{1FAC58C4-CE01-4E6C-8E99-51AC2345586F}" srcOrd="13" destOrd="0" presId="urn:microsoft.com/office/officeart/2018/2/layout/IconCircleList"/>
    <dgm:cxn modelId="{F73FC47C-EC80-4960-B509-D495F5B99B5B}" type="presParOf" srcId="{0F650B35-3FEA-4771-87CC-EE3F3EB0592C}" destId="{B91421F0-033C-4DF4-9E64-C241FBFBE17A}" srcOrd="14" destOrd="0" presId="urn:microsoft.com/office/officeart/2018/2/layout/IconCircleList"/>
    <dgm:cxn modelId="{A3F4444D-4AC5-48C9-A0FE-FC13FDD9F656}" type="presParOf" srcId="{B91421F0-033C-4DF4-9E64-C241FBFBE17A}" destId="{C863A482-BBC9-423C-93DE-37D3C26B57CF}" srcOrd="0" destOrd="0" presId="urn:microsoft.com/office/officeart/2018/2/layout/IconCircleList"/>
    <dgm:cxn modelId="{15A07373-EC79-4C39-B320-6043A7FB29E0}" type="presParOf" srcId="{B91421F0-033C-4DF4-9E64-C241FBFBE17A}" destId="{7D08A4F0-83C8-4E2F-A0D6-4197CF88C251}" srcOrd="1" destOrd="0" presId="urn:microsoft.com/office/officeart/2018/2/layout/IconCircleList"/>
    <dgm:cxn modelId="{37BB4918-3C8E-4976-BBEA-92E7C6E09E6F}" type="presParOf" srcId="{B91421F0-033C-4DF4-9E64-C241FBFBE17A}" destId="{FE1326A7-74AA-4743-8497-D59ADA984ADC}" srcOrd="2" destOrd="0" presId="urn:microsoft.com/office/officeart/2018/2/layout/IconCircleList"/>
    <dgm:cxn modelId="{9295C8A6-98E6-45AB-BA6F-48AE59E82A4B}" type="presParOf" srcId="{B91421F0-033C-4DF4-9E64-C241FBFBE17A}" destId="{FDFEBF58-19C1-4CE0-8912-C74DC24EC71F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1B7093D-9681-4469-808B-732E19600C7F}" type="doc">
      <dgm:prSet loTypeId="urn:microsoft.com/office/officeart/2005/8/layout/process4" loCatId="process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DF407C37-7874-4025-BE38-24C380A53813}">
      <dgm:prSet/>
      <dgm:spPr/>
      <dgm:t>
        <a:bodyPr/>
        <a:lstStyle/>
        <a:p>
          <a:r>
            <a:rPr lang="en-GB"/>
            <a:t>Direct marketing creates and develops a direct relationship with the event organisers and their consumers on an individual basis. </a:t>
          </a:r>
          <a:endParaRPr lang="en-US"/>
        </a:p>
      </dgm:t>
    </dgm:pt>
    <dgm:pt modelId="{856E8886-9B6E-42DF-AFAA-006843147916}" type="parTrans" cxnId="{763A62A3-B13B-4F2C-A98B-3A606093434D}">
      <dgm:prSet/>
      <dgm:spPr/>
      <dgm:t>
        <a:bodyPr/>
        <a:lstStyle/>
        <a:p>
          <a:endParaRPr lang="en-US"/>
        </a:p>
      </dgm:t>
    </dgm:pt>
    <dgm:pt modelId="{17EF4728-D570-44EC-BE99-7E98526A407E}" type="sibTrans" cxnId="{763A62A3-B13B-4F2C-A98B-3A606093434D}">
      <dgm:prSet/>
      <dgm:spPr/>
      <dgm:t>
        <a:bodyPr/>
        <a:lstStyle/>
        <a:p>
          <a:endParaRPr lang="en-US"/>
        </a:p>
      </dgm:t>
    </dgm:pt>
    <dgm:pt modelId="{2D836D07-1743-46A0-8941-B624EE8C5F28}">
      <dgm:prSet/>
      <dgm:spPr/>
      <dgm:t>
        <a:bodyPr/>
        <a:lstStyle/>
        <a:p>
          <a:r>
            <a:rPr lang="en-GB"/>
            <a:t>It is a form of direct supply, embracing both the variety of alternative media channels (like advertising) and a choice of distribution channels (like mail order). </a:t>
          </a:r>
          <a:endParaRPr lang="en-US"/>
        </a:p>
      </dgm:t>
    </dgm:pt>
    <dgm:pt modelId="{1D6DD61E-F216-4BE1-89D6-E4EDDFCB7D70}" type="parTrans" cxnId="{9C7BD7D7-62CC-4257-B86F-1B9297053134}">
      <dgm:prSet/>
      <dgm:spPr/>
      <dgm:t>
        <a:bodyPr/>
        <a:lstStyle/>
        <a:p>
          <a:endParaRPr lang="en-US"/>
        </a:p>
      </dgm:t>
    </dgm:pt>
    <dgm:pt modelId="{BF68C1F3-9648-4F51-BC4F-A943B01A6408}" type="sibTrans" cxnId="{9C7BD7D7-62CC-4257-B86F-1B9297053134}">
      <dgm:prSet/>
      <dgm:spPr/>
      <dgm:t>
        <a:bodyPr/>
        <a:lstStyle/>
        <a:p>
          <a:endParaRPr lang="en-US"/>
        </a:p>
      </dgm:t>
    </dgm:pt>
    <dgm:pt modelId="{D150ADFE-8197-44C1-AEFE-CF725AAC2FF7}">
      <dgm:prSet/>
      <dgm:spPr/>
      <dgm:t>
        <a:bodyPr/>
        <a:lstStyle/>
        <a:p>
          <a:r>
            <a:rPr lang="en-GB" b="1" dirty="0">
              <a:solidFill>
                <a:srgbClr val="E10598"/>
              </a:solidFill>
            </a:rPr>
            <a:t>Direct mail</a:t>
          </a:r>
          <a:endParaRPr lang="en-US" dirty="0">
            <a:solidFill>
              <a:srgbClr val="E10598"/>
            </a:solidFill>
          </a:endParaRPr>
        </a:p>
      </dgm:t>
    </dgm:pt>
    <dgm:pt modelId="{6BC8328E-A7C2-4885-B8D5-9AC064A41233}" type="parTrans" cxnId="{E8C5557E-5717-4021-AB64-25F95333F3F6}">
      <dgm:prSet/>
      <dgm:spPr/>
      <dgm:t>
        <a:bodyPr/>
        <a:lstStyle/>
        <a:p>
          <a:endParaRPr lang="en-US"/>
        </a:p>
      </dgm:t>
    </dgm:pt>
    <dgm:pt modelId="{33630782-A598-465A-AF9A-E3F62A12F555}" type="sibTrans" cxnId="{E8C5557E-5717-4021-AB64-25F95333F3F6}">
      <dgm:prSet/>
      <dgm:spPr/>
      <dgm:t>
        <a:bodyPr/>
        <a:lstStyle/>
        <a:p>
          <a:endParaRPr lang="en-US"/>
        </a:p>
      </dgm:t>
    </dgm:pt>
    <dgm:pt modelId="{88F555BA-34EA-42A8-BA58-1853DCD5F422}">
      <dgm:prSet/>
      <dgm:spPr/>
      <dgm:t>
        <a:bodyPr/>
        <a:lstStyle/>
        <a:p>
          <a:r>
            <a:rPr lang="en-GB" b="1" dirty="0">
              <a:solidFill>
                <a:srgbClr val="E10598"/>
              </a:solidFill>
            </a:rPr>
            <a:t>Direct advertising</a:t>
          </a:r>
          <a:endParaRPr lang="en-US" dirty="0">
            <a:solidFill>
              <a:srgbClr val="E10598"/>
            </a:solidFill>
          </a:endParaRPr>
        </a:p>
      </dgm:t>
    </dgm:pt>
    <dgm:pt modelId="{22780531-10E2-4B3B-867D-1B4268155B11}" type="parTrans" cxnId="{7EA42C70-F18F-46C1-9D5C-4FA4CB539A38}">
      <dgm:prSet/>
      <dgm:spPr/>
      <dgm:t>
        <a:bodyPr/>
        <a:lstStyle/>
        <a:p>
          <a:endParaRPr lang="en-US"/>
        </a:p>
      </dgm:t>
    </dgm:pt>
    <dgm:pt modelId="{B0AAE12F-B351-4B8B-8BF3-10A6D433C8F3}" type="sibTrans" cxnId="{7EA42C70-F18F-46C1-9D5C-4FA4CB539A38}">
      <dgm:prSet/>
      <dgm:spPr/>
      <dgm:t>
        <a:bodyPr/>
        <a:lstStyle/>
        <a:p>
          <a:endParaRPr lang="en-US"/>
        </a:p>
      </dgm:t>
    </dgm:pt>
    <dgm:pt modelId="{7F9B4C21-C9A2-4FA5-A48A-34B4E8E91059}">
      <dgm:prSet/>
      <dgm:spPr/>
      <dgm:t>
        <a:bodyPr/>
        <a:lstStyle/>
        <a:p>
          <a:r>
            <a:rPr lang="en-GB" b="1" dirty="0">
              <a:solidFill>
                <a:srgbClr val="E10598"/>
              </a:solidFill>
            </a:rPr>
            <a:t>Mail order</a:t>
          </a:r>
          <a:endParaRPr lang="en-US" dirty="0">
            <a:solidFill>
              <a:srgbClr val="E10598"/>
            </a:solidFill>
          </a:endParaRPr>
        </a:p>
      </dgm:t>
    </dgm:pt>
    <dgm:pt modelId="{790F2648-ECBD-4308-88D3-68FAC9F4D1F3}" type="parTrans" cxnId="{728B7F64-F9D3-4FB6-A2F5-FD8D39B44EF0}">
      <dgm:prSet/>
      <dgm:spPr/>
      <dgm:t>
        <a:bodyPr/>
        <a:lstStyle/>
        <a:p>
          <a:endParaRPr lang="en-US"/>
        </a:p>
      </dgm:t>
    </dgm:pt>
    <dgm:pt modelId="{58A58122-0207-4EE5-8DA2-7FABCF114F6E}" type="sibTrans" cxnId="{728B7F64-F9D3-4FB6-A2F5-FD8D39B44EF0}">
      <dgm:prSet/>
      <dgm:spPr/>
      <dgm:t>
        <a:bodyPr/>
        <a:lstStyle/>
        <a:p>
          <a:endParaRPr lang="en-US"/>
        </a:p>
      </dgm:t>
    </dgm:pt>
    <dgm:pt modelId="{C3C7E44C-AB81-43C3-9175-A17660D92F1F}">
      <dgm:prSet/>
      <dgm:spPr/>
      <dgm:t>
        <a:bodyPr/>
        <a:lstStyle/>
        <a:p>
          <a:r>
            <a:rPr lang="en-GB" b="1" dirty="0">
              <a:solidFill>
                <a:srgbClr val="E10598"/>
              </a:solidFill>
            </a:rPr>
            <a:t>Direct response advertising</a:t>
          </a:r>
          <a:endParaRPr lang="en-US" dirty="0">
            <a:solidFill>
              <a:srgbClr val="E10598"/>
            </a:solidFill>
          </a:endParaRPr>
        </a:p>
      </dgm:t>
    </dgm:pt>
    <dgm:pt modelId="{B149BD4A-DA50-4C96-A503-A257F253D68E}" type="parTrans" cxnId="{4971F8AC-6199-435F-8C5A-BFBA21910F5D}">
      <dgm:prSet/>
      <dgm:spPr/>
      <dgm:t>
        <a:bodyPr/>
        <a:lstStyle/>
        <a:p>
          <a:endParaRPr lang="en-US"/>
        </a:p>
      </dgm:t>
    </dgm:pt>
    <dgm:pt modelId="{71B141A1-1D6A-48C6-B412-E0BC1A97CED1}" type="sibTrans" cxnId="{4971F8AC-6199-435F-8C5A-BFBA21910F5D}">
      <dgm:prSet/>
      <dgm:spPr/>
      <dgm:t>
        <a:bodyPr/>
        <a:lstStyle/>
        <a:p>
          <a:endParaRPr lang="en-US"/>
        </a:p>
      </dgm:t>
    </dgm:pt>
    <dgm:pt modelId="{9D923229-134F-419C-BCE5-594F75A1562A}" type="pres">
      <dgm:prSet presAssocID="{41B7093D-9681-4469-808B-732E19600C7F}" presName="Name0" presStyleCnt="0">
        <dgm:presLayoutVars>
          <dgm:dir/>
          <dgm:animLvl val="lvl"/>
          <dgm:resizeHandles val="exact"/>
        </dgm:presLayoutVars>
      </dgm:prSet>
      <dgm:spPr/>
    </dgm:pt>
    <dgm:pt modelId="{1764EF0C-3B06-409C-B71C-A102C86C2422}" type="pres">
      <dgm:prSet presAssocID="{2D836D07-1743-46A0-8941-B624EE8C5F28}" presName="boxAndChildren" presStyleCnt="0"/>
      <dgm:spPr/>
    </dgm:pt>
    <dgm:pt modelId="{E04EE38F-0218-4DBE-8B21-1AD790396775}" type="pres">
      <dgm:prSet presAssocID="{2D836D07-1743-46A0-8941-B624EE8C5F28}" presName="parentTextBox" presStyleLbl="node1" presStyleIdx="0" presStyleCnt="2"/>
      <dgm:spPr/>
    </dgm:pt>
    <dgm:pt modelId="{F398847F-AE26-4EBA-9751-E166C18AC282}" type="pres">
      <dgm:prSet presAssocID="{2D836D07-1743-46A0-8941-B624EE8C5F28}" presName="entireBox" presStyleLbl="node1" presStyleIdx="0" presStyleCnt="2"/>
      <dgm:spPr/>
    </dgm:pt>
    <dgm:pt modelId="{902C0196-D84F-4175-8B3C-5818CD69C23E}" type="pres">
      <dgm:prSet presAssocID="{2D836D07-1743-46A0-8941-B624EE8C5F28}" presName="descendantBox" presStyleCnt="0"/>
      <dgm:spPr/>
    </dgm:pt>
    <dgm:pt modelId="{0685C22C-D053-4DB0-907F-67894432F48F}" type="pres">
      <dgm:prSet presAssocID="{D150ADFE-8197-44C1-AEFE-CF725AAC2FF7}" presName="childTextBox" presStyleLbl="fgAccFollowNode1" presStyleIdx="0" presStyleCnt="4">
        <dgm:presLayoutVars>
          <dgm:bulletEnabled val="1"/>
        </dgm:presLayoutVars>
      </dgm:prSet>
      <dgm:spPr/>
    </dgm:pt>
    <dgm:pt modelId="{EDDBDD78-0027-4FCD-BECC-16F852CA783A}" type="pres">
      <dgm:prSet presAssocID="{88F555BA-34EA-42A8-BA58-1853DCD5F422}" presName="childTextBox" presStyleLbl="fgAccFollowNode1" presStyleIdx="1" presStyleCnt="4">
        <dgm:presLayoutVars>
          <dgm:bulletEnabled val="1"/>
        </dgm:presLayoutVars>
      </dgm:prSet>
      <dgm:spPr/>
    </dgm:pt>
    <dgm:pt modelId="{28BCD7C4-89DC-43B7-A643-B4D4E42E5F6B}" type="pres">
      <dgm:prSet presAssocID="{7F9B4C21-C9A2-4FA5-A48A-34B4E8E91059}" presName="childTextBox" presStyleLbl="fgAccFollowNode1" presStyleIdx="2" presStyleCnt="4">
        <dgm:presLayoutVars>
          <dgm:bulletEnabled val="1"/>
        </dgm:presLayoutVars>
      </dgm:prSet>
      <dgm:spPr/>
    </dgm:pt>
    <dgm:pt modelId="{2C778630-019F-46C3-891B-6C7686735942}" type="pres">
      <dgm:prSet presAssocID="{C3C7E44C-AB81-43C3-9175-A17660D92F1F}" presName="childTextBox" presStyleLbl="fgAccFollowNode1" presStyleIdx="3" presStyleCnt="4">
        <dgm:presLayoutVars>
          <dgm:bulletEnabled val="1"/>
        </dgm:presLayoutVars>
      </dgm:prSet>
      <dgm:spPr/>
    </dgm:pt>
    <dgm:pt modelId="{E028005F-D056-45A2-BE89-376E48C55D11}" type="pres">
      <dgm:prSet presAssocID="{17EF4728-D570-44EC-BE99-7E98526A407E}" presName="sp" presStyleCnt="0"/>
      <dgm:spPr/>
    </dgm:pt>
    <dgm:pt modelId="{96E05DD4-5C95-4CD0-BF23-7E7D9E5F846D}" type="pres">
      <dgm:prSet presAssocID="{DF407C37-7874-4025-BE38-24C380A53813}" presName="arrowAndChildren" presStyleCnt="0"/>
      <dgm:spPr/>
    </dgm:pt>
    <dgm:pt modelId="{A5B7BF38-D988-4C4D-BB8F-EBB458AAAE45}" type="pres">
      <dgm:prSet presAssocID="{DF407C37-7874-4025-BE38-24C380A53813}" presName="parentTextArrow" presStyleLbl="node1" presStyleIdx="1" presStyleCnt="2"/>
      <dgm:spPr/>
    </dgm:pt>
  </dgm:ptLst>
  <dgm:cxnLst>
    <dgm:cxn modelId="{8F3D5023-991A-4CDE-A990-3996CB64A9E1}" type="presOf" srcId="{C3C7E44C-AB81-43C3-9175-A17660D92F1F}" destId="{2C778630-019F-46C3-891B-6C7686735942}" srcOrd="0" destOrd="0" presId="urn:microsoft.com/office/officeart/2005/8/layout/process4"/>
    <dgm:cxn modelId="{10E20525-875D-4D6D-AFE7-DA8D0805EE82}" type="presOf" srcId="{2D836D07-1743-46A0-8941-B624EE8C5F28}" destId="{F398847F-AE26-4EBA-9751-E166C18AC282}" srcOrd="1" destOrd="0" presId="urn:microsoft.com/office/officeart/2005/8/layout/process4"/>
    <dgm:cxn modelId="{9A81D05F-A222-45D7-9E3A-684843A965DD}" type="presOf" srcId="{88F555BA-34EA-42A8-BA58-1853DCD5F422}" destId="{EDDBDD78-0027-4FCD-BECC-16F852CA783A}" srcOrd="0" destOrd="0" presId="urn:microsoft.com/office/officeart/2005/8/layout/process4"/>
    <dgm:cxn modelId="{728B7F64-F9D3-4FB6-A2F5-FD8D39B44EF0}" srcId="{2D836D07-1743-46A0-8941-B624EE8C5F28}" destId="{7F9B4C21-C9A2-4FA5-A48A-34B4E8E91059}" srcOrd="2" destOrd="0" parTransId="{790F2648-ECBD-4308-88D3-68FAC9F4D1F3}" sibTransId="{58A58122-0207-4EE5-8DA2-7FABCF114F6E}"/>
    <dgm:cxn modelId="{170EF446-AF3E-451D-A169-7BC13E0082D7}" type="presOf" srcId="{41B7093D-9681-4469-808B-732E19600C7F}" destId="{9D923229-134F-419C-BCE5-594F75A1562A}" srcOrd="0" destOrd="0" presId="urn:microsoft.com/office/officeart/2005/8/layout/process4"/>
    <dgm:cxn modelId="{7EA42C70-F18F-46C1-9D5C-4FA4CB539A38}" srcId="{2D836D07-1743-46A0-8941-B624EE8C5F28}" destId="{88F555BA-34EA-42A8-BA58-1853DCD5F422}" srcOrd="1" destOrd="0" parTransId="{22780531-10E2-4B3B-867D-1B4268155B11}" sibTransId="{B0AAE12F-B351-4B8B-8BF3-10A6D433C8F3}"/>
    <dgm:cxn modelId="{D7B8DC70-ACF1-4224-82D8-1D753749D66C}" type="presOf" srcId="{D150ADFE-8197-44C1-AEFE-CF725AAC2FF7}" destId="{0685C22C-D053-4DB0-907F-67894432F48F}" srcOrd="0" destOrd="0" presId="urn:microsoft.com/office/officeart/2005/8/layout/process4"/>
    <dgm:cxn modelId="{E8C5557E-5717-4021-AB64-25F95333F3F6}" srcId="{2D836D07-1743-46A0-8941-B624EE8C5F28}" destId="{D150ADFE-8197-44C1-AEFE-CF725AAC2FF7}" srcOrd="0" destOrd="0" parTransId="{6BC8328E-A7C2-4885-B8D5-9AC064A41233}" sibTransId="{33630782-A598-465A-AF9A-E3F62A12F555}"/>
    <dgm:cxn modelId="{BB94B78C-1DCC-4002-9D20-3AC17A9E2D3D}" type="presOf" srcId="{2D836D07-1743-46A0-8941-B624EE8C5F28}" destId="{E04EE38F-0218-4DBE-8B21-1AD790396775}" srcOrd="0" destOrd="0" presId="urn:microsoft.com/office/officeart/2005/8/layout/process4"/>
    <dgm:cxn modelId="{763A62A3-B13B-4F2C-A98B-3A606093434D}" srcId="{41B7093D-9681-4469-808B-732E19600C7F}" destId="{DF407C37-7874-4025-BE38-24C380A53813}" srcOrd="0" destOrd="0" parTransId="{856E8886-9B6E-42DF-AFAA-006843147916}" sibTransId="{17EF4728-D570-44EC-BE99-7E98526A407E}"/>
    <dgm:cxn modelId="{4971F8AC-6199-435F-8C5A-BFBA21910F5D}" srcId="{2D836D07-1743-46A0-8941-B624EE8C5F28}" destId="{C3C7E44C-AB81-43C3-9175-A17660D92F1F}" srcOrd="3" destOrd="0" parTransId="{B149BD4A-DA50-4C96-A503-A257F253D68E}" sibTransId="{71B141A1-1D6A-48C6-B412-E0BC1A97CED1}"/>
    <dgm:cxn modelId="{61BD9EB9-74E2-40D8-A4A1-FB8EA153C269}" type="presOf" srcId="{DF407C37-7874-4025-BE38-24C380A53813}" destId="{A5B7BF38-D988-4C4D-BB8F-EBB458AAAE45}" srcOrd="0" destOrd="0" presId="urn:microsoft.com/office/officeart/2005/8/layout/process4"/>
    <dgm:cxn modelId="{9C7BD7D7-62CC-4257-B86F-1B9297053134}" srcId="{41B7093D-9681-4469-808B-732E19600C7F}" destId="{2D836D07-1743-46A0-8941-B624EE8C5F28}" srcOrd="1" destOrd="0" parTransId="{1D6DD61E-F216-4BE1-89D6-E4EDDFCB7D70}" sibTransId="{BF68C1F3-9648-4F51-BC4F-A943B01A6408}"/>
    <dgm:cxn modelId="{DACC51ED-8AE3-4CC9-A126-9A09543849D5}" type="presOf" srcId="{7F9B4C21-C9A2-4FA5-A48A-34B4E8E91059}" destId="{28BCD7C4-89DC-43B7-A643-B4D4E42E5F6B}" srcOrd="0" destOrd="0" presId="urn:microsoft.com/office/officeart/2005/8/layout/process4"/>
    <dgm:cxn modelId="{0AAE6989-0C2D-4F0B-9DFC-F96C1BEF6E29}" type="presParOf" srcId="{9D923229-134F-419C-BCE5-594F75A1562A}" destId="{1764EF0C-3B06-409C-B71C-A102C86C2422}" srcOrd="0" destOrd="0" presId="urn:microsoft.com/office/officeart/2005/8/layout/process4"/>
    <dgm:cxn modelId="{E9662081-5414-4C86-8942-C621F4B0D841}" type="presParOf" srcId="{1764EF0C-3B06-409C-B71C-A102C86C2422}" destId="{E04EE38F-0218-4DBE-8B21-1AD790396775}" srcOrd="0" destOrd="0" presId="urn:microsoft.com/office/officeart/2005/8/layout/process4"/>
    <dgm:cxn modelId="{C0F8DA6B-6817-447E-AC3D-278913033CEC}" type="presParOf" srcId="{1764EF0C-3B06-409C-B71C-A102C86C2422}" destId="{F398847F-AE26-4EBA-9751-E166C18AC282}" srcOrd="1" destOrd="0" presId="urn:microsoft.com/office/officeart/2005/8/layout/process4"/>
    <dgm:cxn modelId="{F5D2E04D-E7D2-4378-A9A6-5A513CF1D8D4}" type="presParOf" srcId="{1764EF0C-3B06-409C-B71C-A102C86C2422}" destId="{902C0196-D84F-4175-8B3C-5818CD69C23E}" srcOrd="2" destOrd="0" presId="urn:microsoft.com/office/officeart/2005/8/layout/process4"/>
    <dgm:cxn modelId="{2C45BD6B-3201-44A8-8FAF-00867D267D7A}" type="presParOf" srcId="{902C0196-D84F-4175-8B3C-5818CD69C23E}" destId="{0685C22C-D053-4DB0-907F-67894432F48F}" srcOrd="0" destOrd="0" presId="urn:microsoft.com/office/officeart/2005/8/layout/process4"/>
    <dgm:cxn modelId="{C3939BE3-D4D2-4331-9B6C-9FE72DE5376B}" type="presParOf" srcId="{902C0196-D84F-4175-8B3C-5818CD69C23E}" destId="{EDDBDD78-0027-4FCD-BECC-16F852CA783A}" srcOrd="1" destOrd="0" presId="urn:microsoft.com/office/officeart/2005/8/layout/process4"/>
    <dgm:cxn modelId="{CDF3EEBA-549A-4D15-A10F-6A02E8466A03}" type="presParOf" srcId="{902C0196-D84F-4175-8B3C-5818CD69C23E}" destId="{28BCD7C4-89DC-43B7-A643-B4D4E42E5F6B}" srcOrd="2" destOrd="0" presId="urn:microsoft.com/office/officeart/2005/8/layout/process4"/>
    <dgm:cxn modelId="{010AF4AA-99EF-4938-A2E6-FB9558277CC2}" type="presParOf" srcId="{902C0196-D84F-4175-8B3C-5818CD69C23E}" destId="{2C778630-019F-46C3-891B-6C7686735942}" srcOrd="3" destOrd="0" presId="urn:microsoft.com/office/officeart/2005/8/layout/process4"/>
    <dgm:cxn modelId="{DE16A381-7466-4117-9C98-1B4D3A2F3030}" type="presParOf" srcId="{9D923229-134F-419C-BCE5-594F75A1562A}" destId="{E028005F-D056-45A2-BE89-376E48C55D11}" srcOrd="1" destOrd="0" presId="urn:microsoft.com/office/officeart/2005/8/layout/process4"/>
    <dgm:cxn modelId="{80BFDE65-BE60-461F-B6E3-D10BE240C338}" type="presParOf" srcId="{9D923229-134F-419C-BCE5-594F75A1562A}" destId="{96E05DD4-5C95-4CD0-BF23-7E7D9E5F846D}" srcOrd="2" destOrd="0" presId="urn:microsoft.com/office/officeart/2005/8/layout/process4"/>
    <dgm:cxn modelId="{807F8E05-8E8D-4419-9771-7B04D4B84F4F}" type="presParOf" srcId="{96E05DD4-5C95-4CD0-BF23-7E7D9E5F846D}" destId="{A5B7BF38-D988-4C4D-BB8F-EBB458AAAE4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7126100-5833-4136-8FFC-553BA4AA6110}" type="doc">
      <dgm:prSet loTypeId="urn:microsoft.com/office/officeart/2008/layout/Lined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EA6B02-5148-41C3-970A-50BDF938CA46}">
      <dgm:prSet/>
      <dgm:spPr/>
      <dgm:t>
        <a:bodyPr/>
        <a:lstStyle/>
        <a:p>
          <a:r>
            <a:rPr lang="en-GB" b="1" dirty="0"/>
            <a:t>There appear to be at least three different sources of marketing changes. </a:t>
          </a:r>
          <a:endParaRPr lang="en-US" b="1" dirty="0"/>
        </a:p>
      </dgm:t>
    </dgm:pt>
    <dgm:pt modelId="{DCB9DB8F-2C77-4150-ACB9-CE91B9A5D12E}" type="parTrans" cxnId="{776B8517-FFFD-4538-A3D7-87050BE9F898}">
      <dgm:prSet/>
      <dgm:spPr/>
      <dgm:t>
        <a:bodyPr/>
        <a:lstStyle/>
        <a:p>
          <a:endParaRPr lang="en-US"/>
        </a:p>
      </dgm:t>
    </dgm:pt>
    <dgm:pt modelId="{EE3C9662-EE00-498B-9C37-D68509141C00}" type="sibTrans" cxnId="{776B8517-FFFD-4538-A3D7-87050BE9F898}">
      <dgm:prSet/>
      <dgm:spPr/>
      <dgm:t>
        <a:bodyPr/>
        <a:lstStyle/>
        <a:p>
          <a:endParaRPr lang="en-US"/>
        </a:p>
      </dgm:t>
    </dgm:pt>
    <dgm:pt modelId="{8DFF9441-47BC-4F9B-BA2D-EE39F1BE9CA9}">
      <dgm:prSet/>
      <dgm:spPr/>
      <dgm:t>
        <a:bodyPr/>
        <a:lstStyle/>
        <a:p>
          <a:r>
            <a:rPr lang="en-GB" dirty="0"/>
            <a:t>1. The internet is altering our culture and the ways in which customers react to marketing stimuli. </a:t>
          </a:r>
          <a:endParaRPr lang="en-US" dirty="0"/>
        </a:p>
      </dgm:t>
    </dgm:pt>
    <dgm:pt modelId="{6B3B3E61-6AD4-457D-BA11-9463B6EB176B}" type="parTrans" cxnId="{58FE3DCF-74E5-4D4A-A865-457A4EFB17BA}">
      <dgm:prSet/>
      <dgm:spPr/>
      <dgm:t>
        <a:bodyPr/>
        <a:lstStyle/>
        <a:p>
          <a:endParaRPr lang="en-US"/>
        </a:p>
      </dgm:t>
    </dgm:pt>
    <dgm:pt modelId="{08404905-B646-4179-95BA-0D17652F8332}" type="sibTrans" cxnId="{58FE3DCF-74E5-4D4A-A865-457A4EFB17BA}">
      <dgm:prSet/>
      <dgm:spPr/>
      <dgm:t>
        <a:bodyPr/>
        <a:lstStyle/>
        <a:p>
          <a:endParaRPr lang="en-US"/>
        </a:p>
      </dgm:t>
    </dgm:pt>
    <dgm:pt modelId="{51FB00E3-A5CF-478C-A95F-7D96C7021DF5}">
      <dgm:prSet/>
      <dgm:spPr/>
      <dgm:t>
        <a:bodyPr/>
        <a:lstStyle/>
        <a:p>
          <a:r>
            <a:rPr lang="en-GB" dirty="0"/>
            <a:t>2. The internet is changing the way businesses operate and as a result the speed and style of marketing is changing. </a:t>
          </a:r>
          <a:endParaRPr lang="en-US" dirty="0"/>
        </a:p>
      </dgm:t>
    </dgm:pt>
    <dgm:pt modelId="{52055E99-8147-4E19-BC80-AD27E7003AAB}" type="parTrans" cxnId="{76A8B2D2-7E37-4451-AFC7-BC20E9C60FD0}">
      <dgm:prSet/>
      <dgm:spPr/>
      <dgm:t>
        <a:bodyPr/>
        <a:lstStyle/>
        <a:p>
          <a:endParaRPr lang="en-US"/>
        </a:p>
      </dgm:t>
    </dgm:pt>
    <dgm:pt modelId="{ABB059FB-26AE-4888-B302-AADA59252A6B}" type="sibTrans" cxnId="{76A8B2D2-7E37-4451-AFC7-BC20E9C60FD0}">
      <dgm:prSet/>
      <dgm:spPr/>
      <dgm:t>
        <a:bodyPr/>
        <a:lstStyle/>
        <a:p>
          <a:endParaRPr lang="en-US"/>
        </a:p>
      </dgm:t>
    </dgm:pt>
    <dgm:pt modelId="{A651D36B-4E2B-472C-BFED-A6032BF698C7}">
      <dgm:prSet/>
      <dgm:spPr/>
      <dgm:t>
        <a:bodyPr/>
        <a:lstStyle/>
        <a:p>
          <a:r>
            <a:rPr lang="en-GB" dirty="0"/>
            <a:t>3. This new way of communicating has given rise to e-marketing or internet marketing and viral marketing.</a:t>
          </a:r>
          <a:endParaRPr lang="en-US" dirty="0"/>
        </a:p>
      </dgm:t>
    </dgm:pt>
    <dgm:pt modelId="{BEBB9DE4-13CE-4451-BC20-C12B9F2BC0C5}" type="parTrans" cxnId="{E6C428CF-0B53-4319-BC96-5DC40CF0671A}">
      <dgm:prSet/>
      <dgm:spPr/>
      <dgm:t>
        <a:bodyPr/>
        <a:lstStyle/>
        <a:p>
          <a:endParaRPr lang="en-US"/>
        </a:p>
      </dgm:t>
    </dgm:pt>
    <dgm:pt modelId="{350E6170-5C6B-43D3-AD28-68AF2089EAB6}" type="sibTrans" cxnId="{E6C428CF-0B53-4319-BC96-5DC40CF0671A}">
      <dgm:prSet/>
      <dgm:spPr/>
      <dgm:t>
        <a:bodyPr/>
        <a:lstStyle/>
        <a:p>
          <a:endParaRPr lang="en-US"/>
        </a:p>
      </dgm:t>
    </dgm:pt>
    <dgm:pt modelId="{12191321-49AF-4247-BC8F-FB1F2E888749}" type="pres">
      <dgm:prSet presAssocID="{87126100-5833-4136-8FFC-553BA4AA6110}" presName="vert0" presStyleCnt="0">
        <dgm:presLayoutVars>
          <dgm:dir/>
          <dgm:animOne val="branch"/>
          <dgm:animLvl val="lvl"/>
        </dgm:presLayoutVars>
      </dgm:prSet>
      <dgm:spPr/>
    </dgm:pt>
    <dgm:pt modelId="{DB199CB5-C293-4938-9A54-93F3BA3F663B}" type="pres">
      <dgm:prSet presAssocID="{90EA6B02-5148-41C3-970A-50BDF938CA46}" presName="thickLine" presStyleLbl="alignNode1" presStyleIdx="0" presStyleCnt="4"/>
      <dgm:spPr/>
    </dgm:pt>
    <dgm:pt modelId="{FE735B40-96E6-4546-992E-924E7122A9DE}" type="pres">
      <dgm:prSet presAssocID="{90EA6B02-5148-41C3-970A-50BDF938CA46}" presName="horz1" presStyleCnt="0"/>
      <dgm:spPr/>
    </dgm:pt>
    <dgm:pt modelId="{B074ACC3-1029-40E7-9C21-0E257107BF24}" type="pres">
      <dgm:prSet presAssocID="{90EA6B02-5148-41C3-970A-50BDF938CA46}" presName="tx1" presStyleLbl="revTx" presStyleIdx="0" presStyleCnt="4"/>
      <dgm:spPr/>
    </dgm:pt>
    <dgm:pt modelId="{65C380DB-8A76-4A8D-897F-CBE4E5515EEE}" type="pres">
      <dgm:prSet presAssocID="{90EA6B02-5148-41C3-970A-50BDF938CA46}" presName="vert1" presStyleCnt="0"/>
      <dgm:spPr/>
    </dgm:pt>
    <dgm:pt modelId="{1915484C-29CB-4E6E-8422-C468F8313752}" type="pres">
      <dgm:prSet presAssocID="{8DFF9441-47BC-4F9B-BA2D-EE39F1BE9CA9}" presName="thickLine" presStyleLbl="alignNode1" presStyleIdx="1" presStyleCnt="4"/>
      <dgm:spPr/>
    </dgm:pt>
    <dgm:pt modelId="{F188D414-0406-4F49-BEB0-5C1D16EA9EC0}" type="pres">
      <dgm:prSet presAssocID="{8DFF9441-47BC-4F9B-BA2D-EE39F1BE9CA9}" presName="horz1" presStyleCnt="0"/>
      <dgm:spPr/>
    </dgm:pt>
    <dgm:pt modelId="{9A864665-C966-44D3-ADE4-5D6DF4ECFB55}" type="pres">
      <dgm:prSet presAssocID="{8DFF9441-47BC-4F9B-BA2D-EE39F1BE9CA9}" presName="tx1" presStyleLbl="revTx" presStyleIdx="1" presStyleCnt="4"/>
      <dgm:spPr/>
    </dgm:pt>
    <dgm:pt modelId="{D4822DA8-FFF2-4C81-82A2-D70020DA5ECA}" type="pres">
      <dgm:prSet presAssocID="{8DFF9441-47BC-4F9B-BA2D-EE39F1BE9CA9}" presName="vert1" presStyleCnt="0"/>
      <dgm:spPr/>
    </dgm:pt>
    <dgm:pt modelId="{74AC32EE-7E6C-4B1D-8638-947903430F3E}" type="pres">
      <dgm:prSet presAssocID="{51FB00E3-A5CF-478C-A95F-7D96C7021DF5}" presName="thickLine" presStyleLbl="alignNode1" presStyleIdx="2" presStyleCnt="4"/>
      <dgm:spPr/>
    </dgm:pt>
    <dgm:pt modelId="{4E063241-CBB6-41D0-85BE-3F49D8B432B8}" type="pres">
      <dgm:prSet presAssocID="{51FB00E3-A5CF-478C-A95F-7D96C7021DF5}" presName="horz1" presStyleCnt="0"/>
      <dgm:spPr/>
    </dgm:pt>
    <dgm:pt modelId="{EA1F798C-34E4-4509-84A1-F6C03A1713D2}" type="pres">
      <dgm:prSet presAssocID="{51FB00E3-A5CF-478C-A95F-7D96C7021DF5}" presName="tx1" presStyleLbl="revTx" presStyleIdx="2" presStyleCnt="4"/>
      <dgm:spPr/>
    </dgm:pt>
    <dgm:pt modelId="{16970BEB-8628-4831-B3B6-CFAA29F47972}" type="pres">
      <dgm:prSet presAssocID="{51FB00E3-A5CF-478C-A95F-7D96C7021DF5}" presName="vert1" presStyleCnt="0"/>
      <dgm:spPr/>
    </dgm:pt>
    <dgm:pt modelId="{A496A344-E246-452A-94D3-8086CEB1CFC2}" type="pres">
      <dgm:prSet presAssocID="{A651D36B-4E2B-472C-BFED-A6032BF698C7}" presName="thickLine" presStyleLbl="alignNode1" presStyleIdx="3" presStyleCnt="4"/>
      <dgm:spPr/>
    </dgm:pt>
    <dgm:pt modelId="{954A806A-CACE-42F5-B0D8-C4C3EE9F7A0C}" type="pres">
      <dgm:prSet presAssocID="{A651D36B-4E2B-472C-BFED-A6032BF698C7}" presName="horz1" presStyleCnt="0"/>
      <dgm:spPr/>
    </dgm:pt>
    <dgm:pt modelId="{65398E3A-F70C-4FE3-885C-CE1B890AE445}" type="pres">
      <dgm:prSet presAssocID="{A651D36B-4E2B-472C-BFED-A6032BF698C7}" presName="tx1" presStyleLbl="revTx" presStyleIdx="3" presStyleCnt="4"/>
      <dgm:spPr/>
    </dgm:pt>
    <dgm:pt modelId="{8D986CAD-6EAD-4EBC-80B1-E91085A68FDC}" type="pres">
      <dgm:prSet presAssocID="{A651D36B-4E2B-472C-BFED-A6032BF698C7}" presName="vert1" presStyleCnt="0"/>
      <dgm:spPr/>
    </dgm:pt>
  </dgm:ptLst>
  <dgm:cxnLst>
    <dgm:cxn modelId="{776B8517-FFFD-4538-A3D7-87050BE9F898}" srcId="{87126100-5833-4136-8FFC-553BA4AA6110}" destId="{90EA6B02-5148-41C3-970A-50BDF938CA46}" srcOrd="0" destOrd="0" parTransId="{DCB9DB8F-2C77-4150-ACB9-CE91B9A5D12E}" sibTransId="{EE3C9662-EE00-498B-9C37-D68509141C00}"/>
    <dgm:cxn modelId="{ACDDD62B-EB9D-4405-83B9-EB03B10ED007}" type="presOf" srcId="{51FB00E3-A5CF-478C-A95F-7D96C7021DF5}" destId="{EA1F798C-34E4-4509-84A1-F6C03A1713D2}" srcOrd="0" destOrd="0" presId="urn:microsoft.com/office/officeart/2008/layout/LinedList"/>
    <dgm:cxn modelId="{DFD48A36-5056-42F5-A41E-7888DE4BFD57}" type="presOf" srcId="{87126100-5833-4136-8FFC-553BA4AA6110}" destId="{12191321-49AF-4247-BC8F-FB1F2E888749}" srcOrd="0" destOrd="0" presId="urn:microsoft.com/office/officeart/2008/layout/LinedList"/>
    <dgm:cxn modelId="{7F12E964-1119-4946-B0A6-3CCB97A878DE}" type="presOf" srcId="{8DFF9441-47BC-4F9B-BA2D-EE39F1BE9CA9}" destId="{9A864665-C966-44D3-ADE4-5D6DF4ECFB55}" srcOrd="0" destOrd="0" presId="urn:microsoft.com/office/officeart/2008/layout/LinedList"/>
    <dgm:cxn modelId="{9494F058-226C-4DF7-8CDB-6979221FC627}" type="presOf" srcId="{A651D36B-4E2B-472C-BFED-A6032BF698C7}" destId="{65398E3A-F70C-4FE3-885C-CE1B890AE445}" srcOrd="0" destOrd="0" presId="urn:microsoft.com/office/officeart/2008/layout/LinedList"/>
    <dgm:cxn modelId="{F28653CA-4898-42F3-A5FB-7EE72E5F344A}" type="presOf" srcId="{90EA6B02-5148-41C3-970A-50BDF938CA46}" destId="{B074ACC3-1029-40E7-9C21-0E257107BF24}" srcOrd="0" destOrd="0" presId="urn:microsoft.com/office/officeart/2008/layout/LinedList"/>
    <dgm:cxn modelId="{E6C428CF-0B53-4319-BC96-5DC40CF0671A}" srcId="{87126100-5833-4136-8FFC-553BA4AA6110}" destId="{A651D36B-4E2B-472C-BFED-A6032BF698C7}" srcOrd="3" destOrd="0" parTransId="{BEBB9DE4-13CE-4451-BC20-C12B9F2BC0C5}" sibTransId="{350E6170-5C6B-43D3-AD28-68AF2089EAB6}"/>
    <dgm:cxn modelId="{58FE3DCF-74E5-4D4A-A865-457A4EFB17BA}" srcId="{87126100-5833-4136-8FFC-553BA4AA6110}" destId="{8DFF9441-47BC-4F9B-BA2D-EE39F1BE9CA9}" srcOrd="1" destOrd="0" parTransId="{6B3B3E61-6AD4-457D-BA11-9463B6EB176B}" sibTransId="{08404905-B646-4179-95BA-0D17652F8332}"/>
    <dgm:cxn modelId="{76A8B2D2-7E37-4451-AFC7-BC20E9C60FD0}" srcId="{87126100-5833-4136-8FFC-553BA4AA6110}" destId="{51FB00E3-A5CF-478C-A95F-7D96C7021DF5}" srcOrd="2" destOrd="0" parTransId="{52055E99-8147-4E19-BC80-AD27E7003AAB}" sibTransId="{ABB059FB-26AE-4888-B302-AADA59252A6B}"/>
    <dgm:cxn modelId="{0181A478-5733-484D-882B-B75016D653BD}" type="presParOf" srcId="{12191321-49AF-4247-BC8F-FB1F2E888749}" destId="{DB199CB5-C293-4938-9A54-93F3BA3F663B}" srcOrd="0" destOrd="0" presId="urn:microsoft.com/office/officeart/2008/layout/LinedList"/>
    <dgm:cxn modelId="{DBAB6EF1-F1B4-4B09-939E-82FA65C07B1E}" type="presParOf" srcId="{12191321-49AF-4247-BC8F-FB1F2E888749}" destId="{FE735B40-96E6-4546-992E-924E7122A9DE}" srcOrd="1" destOrd="0" presId="urn:microsoft.com/office/officeart/2008/layout/LinedList"/>
    <dgm:cxn modelId="{1889F03A-E41F-499A-B8FF-AB93EF9B5288}" type="presParOf" srcId="{FE735B40-96E6-4546-992E-924E7122A9DE}" destId="{B074ACC3-1029-40E7-9C21-0E257107BF24}" srcOrd="0" destOrd="0" presId="urn:microsoft.com/office/officeart/2008/layout/LinedList"/>
    <dgm:cxn modelId="{9C3821BA-2657-4F9F-8F3C-9D00DA23F979}" type="presParOf" srcId="{FE735B40-96E6-4546-992E-924E7122A9DE}" destId="{65C380DB-8A76-4A8D-897F-CBE4E5515EEE}" srcOrd="1" destOrd="0" presId="urn:microsoft.com/office/officeart/2008/layout/LinedList"/>
    <dgm:cxn modelId="{23F73C2D-0AEB-414A-9FBB-EBA5561F410B}" type="presParOf" srcId="{12191321-49AF-4247-BC8F-FB1F2E888749}" destId="{1915484C-29CB-4E6E-8422-C468F8313752}" srcOrd="2" destOrd="0" presId="urn:microsoft.com/office/officeart/2008/layout/LinedList"/>
    <dgm:cxn modelId="{2FFA7360-ACBB-40D0-BC79-2CD97D256890}" type="presParOf" srcId="{12191321-49AF-4247-BC8F-FB1F2E888749}" destId="{F188D414-0406-4F49-BEB0-5C1D16EA9EC0}" srcOrd="3" destOrd="0" presId="urn:microsoft.com/office/officeart/2008/layout/LinedList"/>
    <dgm:cxn modelId="{5AC7A51B-890C-42EE-BBE7-2B4B7637C2BD}" type="presParOf" srcId="{F188D414-0406-4F49-BEB0-5C1D16EA9EC0}" destId="{9A864665-C966-44D3-ADE4-5D6DF4ECFB55}" srcOrd="0" destOrd="0" presId="urn:microsoft.com/office/officeart/2008/layout/LinedList"/>
    <dgm:cxn modelId="{8C0C4425-9D7E-47D3-AD42-35C18A773119}" type="presParOf" srcId="{F188D414-0406-4F49-BEB0-5C1D16EA9EC0}" destId="{D4822DA8-FFF2-4C81-82A2-D70020DA5ECA}" srcOrd="1" destOrd="0" presId="urn:microsoft.com/office/officeart/2008/layout/LinedList"/>
    <dgm:cxn modelId="{6B57DC0F-DAD3-410B-B372-09F5AAA847C6}" type="presParOf" srcId="{12191321-49AF-4247-BC8F-FB1F2E888749}" destId="{74AC32EE-7E6C-4B1D-8638-947903430F3E}" srcOrd="4" destOrd="0" presId="urn:microsoft.com/office/officeart/2008/layout/LinedList"/>
    <dgm:cxn modelId="{0E6D6D07-427C-4BAE-A660-555E3191AF11}" type="presParOf" srcId="{12191321-49AF-4247-BC8F-FB1F2E888749}" destId="{4E063241-CBB6-41D0-85BE-3F49D8B432B8}" srcOrd="5" destOrd="0" presId="urn:microsoft.com/office/officeart/2008/layout/LinedList"/>
    <dgm:cxn modelId="{BF08093C-19BF-4282-B96F-6C48062F5FF6}" type="presParOf" srcId="{4E063241-CBB6-41D0-85BE-3F49D8B432B8}" destId="{EA1F798C-34E4-4509-84A1-F6C03A1713D2}" srcOrd="0" destOrd="0" presId="urn:microsoft.com/office/officeart/2008/layout/LinedList"/>
    <dgm:cxn modelId="{9F12B0FE-D8A5-45EC-ABF9-B2F05E60B0B4}" type="presParOf" srcId="{4E063241-CBB6-41D0-85BE-3F49D8B432B8}" destId="{16970BEB-8628-4831-B3B6-CFAA29F47972}" srcOrd="1" destOrd="0" presId="urn:microsoft.com/office/officeart/2008/layout/LinedList"/>
    <dgm:cxn modelId="{30C83070-A19F-4CB2-8B19-68825CDC562C}" type="presParOf" srcId="{12191321-49AF-4247-BC8F-FB1F2E888749}" destId="{A496A344-E246-452A-94D3-8086CEB1CFC2}" srcOrd="6" destOrd="0" presId="urn:microsoft.com/office/officeart/2008/layout/LinedList"/>
    <dgm:cxn modelId="{3DA34E70-7E02-42C6-BB94-FC1ED4755E1D}" type="presParOf" srcId="{12191321-49AF-4247-BC8F-FB1F2E888749}" destId="{954A806A-CACE-42F5-B0D8-C4C3EE9F7A0C}" srcOrd="7" destOrd="0" presId="urn:microsoft.com/office/officeart/2008/layout/LinedList"/>
    <dgm:cxn modelId="{16BB9D56-640C-4CC9-9504-983FE9D7C27B}" type="presParOf" srcId="{954A806A-CACE-42F5-B0D8-C4C3EE9F7A0C}" destId="{65398E3A-F70C-4FE3-885C-CE1B890AE445}" srcOrd="0" destOrd="0" presId="urn:microsoft.com/office/officeart/2008/layout/LinedList"/>
    <dgm:cxn modelId="{C1237966-5764-4998-8E9A-B311E95B1386}" type="presParOf" srcId="{954A806A-CACE-42F5-B0D8-C4C3EE9F7A0C}" destId="{8D986CAD-6EAD-4EBC-80B1-E91085A68FD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C861FB-516E-47A9-8905-C9BE43840745}">
      <dsp:nvSpPr>
        <dsp:cNvPr id="0" name=""/>
        <dsp:cNvSpPr/>
      </dsp:nvSpPr>
      <dsp:spPr>
        <a:xfrm>
          <a:off x="0" y="1486459"/>
          <a:ext cx="8229600" cy="23293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“It’s encouraging to see that there is openness amongst festival-goers to engage with sponsors. Despite the majority being neutral towards sponsors, two in five believe that sponsorship is a great way for brands to promote their products and services, with 24% going as far as to say that visiting sponsor areas are an important part of the experience.”</a:t>
          </a:r>
          <a:endParaRPr lang="en-US" sz="22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486459"/>
        <a:ext cx="8229600" cy="2329360"/>
      </dsp:txXfrm>
    </dsp:sp>
    <dsp:sp modelId="{FBF2861A-D9E0-4A32-A30C-776345BC1780}">
      <dsp:nvSpPr>
        <dsp:cNvPr id="0" name=""/>
        <dsp:cNvSpPr/>
      </dsp:nvSpPr>
      <dsp:spPr>
        <a:xfrm rot="10800000">
          <a:off x="0" y="604"/>
          <a:ext cx="8229600" cy="1520795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 dirty="0">
              <a:solidFill>
                <a:srgbClr val="FFFF00"/>
              </a:solidFill>
            </a:rPr>
            <a:t>Ticketmaster (2019, p.29) stated that: </a:t>
          </a:r>
          <a:endParaRPr lang="en-US" sz="2200" kern="1200" dirty="0">
            <a:solidFill>
              <a:srgbClr val="FFFF00"/>
            </a:solidFill>
          </a:endParaRPr>
        </a:p>
      </dsp:txBody>
      <dsp:txXfrm rot="10800000">
        <a:off x="0" y="604"/>
        <a:ext cx="8229600" cy="98816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DBD399-4626-4DB1-B058-2220D68643CD}">
      <dsp:nvSpPr>
        <dsp:cNvPr id="0" name=""/>
        <dsp:cNvSpPr/>
      </dsp:nvSpPr>
      <dsp:spPr>
        <a:xfrm>
          <a:off x="0" y="3614"/>
          <a:ext cx="8229600" cy="110564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The term experiential marketing refers to actual customer experiences with the brand/product/service that drive sales and increase brand image and awareness. </a:t>
          </a:r>
          <a:endParaRPr lang="en-US" sz="2100" kern="1200"/>
        </a:p>
      </dsp:txBody>
      <dsp:txXfrm>
        <a:off x="53973" y="57587"/>
        <a:ext cx="8121654" cy="997703"/>
      </dsp:txXfrm>
    </dsp:sp>
    <dsp:sp modelId="{5592864F-315D-4B45-A346-EFC78C7C1B8B}">
      <dsp:nvSpPr>
        <dsp:cNvPr id="0" name=""/>
        <dsp:cNvSpPr/>
      </dsp:nvSpPr>
      <dsp:spPr>
        <a:xfrm>
          <a:off x="0" y="1109264"/>
          <a:ext cx="8229600" cy="3042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More women are becoming fans.</a:t>
          </a:r>
          <a:endParaRPr 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There is an increasing drive for gamification.</a:t>
          </a:r>
          <a:endParaRPr 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Sports marketing is shifting to new and different marketing platforms.</a:t>
          </a:r>
          <a:endParaRPr 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Sports fans are demanding more engaging and immersive experiences.</a:t>
          </a:r>
          <a:endParaRPr 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Sports marketing is shifting to be more lifestyle and entertainment orientated.</a:t>
          </a:r>
          <a:endParaRPr 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Sports marketing culture is becoming more inclusive.</a:t>
          </a:r>
          <a:endParaRPr 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109264"/>
        <a:ext cx="8229600" cy="30429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E5CE06-25E6-4516-8001-FF8AC9A4B767}">
      <dsp:nvSpPr>
        <dsp:cNvPr id="0" name=""/>
        <dsp:cNvSpPr/>
      </dsp:nvSpPr>
      <dsp:spPr>
        <a:xfrm>
          <a:off x="0" y="0"/>
          <a:ext cx="6995160" cy="10801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Events and festivals offer a greater opportunity for businesses to access a unique group of audience who are enjoying the experience of live event. </a:t>
          </a:r>
          <a:endParaRPr lang="en-US" sz="1600" kern="1200"/>
        </a:p>
      </dsp:txBody>
      <dsp:txXfrm>
        <a:off x="31636" y="31636"/>
        <a:ext cx="5829610" cy="1016863"/>
      </dsp:txXfrm>
    </dsp:sp>
    <dsp:sp modelId="{F5868911-808A-4006-BF5E-41820CBC4077}">
      <dsp:nvSpPr>
        <dsp:cNvPr id="0" name=""/>
        <dsp:cNvSpPr/>
      </dsp:nvSpPr>
      <dsp:spPr>
        <a:xfrm>
          <a:off x="617219" y="1260157"/>
          <a:ext cx="6995160" cy="10801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By sponsoring the event, it does offer complete access and association with the target audience and long-term brand image and admiration. </a:t>
          </a:r>
          <a:endParaRPr lang="en-US" sz="1600" kern="1200"/>
        </a:p>
      </dsp:txBody>
      <dsp:txXfrm>
        <a:off x="648855" y="1291793"/>
        <a:ext cx="5612580" cy="1016863"/>
      </dsp:txXfrm>
    </dsp:sp>
    <dsp:sp modelId="{BA586356-12C4-425E-9537-08A6D996E59F}">
      <dsp:nvSpPr>
        <dsp:cNvPr id="0" name=""/>
        <dsp:cNvSpPr/>
      </dsp:nvSpPr>
      <dsp:spPr>
        <a:xfrm>
          <a:off x="1234439" y="2520314"/>
          <a:ext cx="6995160" cy="10801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Event Sponsorship is a unique method for the brand managers to take advantage of increasing the visibility of their brand and events provide a valuable prospect to capture the target market. </a:t>
          </a:r>
          <a:endParaRPr lang="en-US" sz="1600" kern="1200"/>
        </a:p>
      </dsp:txBody>
      <dsp:txXfrm>
        <a:off x="1266075" y="2551950"/>
        <a:ext cx="5612580" cy="1016863"/>
      </dsp:txXfrm>
    </dsp:sp>
    <dsp:sp modelId="{907380A2-239E-41B9-93D3-CEC5CCBD7EBA}">
      <dsp:nvSpPr>
        <dsp:cNvPr id="0" name=""/>
        <dsp:cNvSpPr/>
      </dsp:nvSpPr>
      <dsp:spPr>
        <a:xfrm>
          <a:off x="6293072" y="819102"/>
          <a:ext cx="702087" cy="70208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6451042" y="819102"/>
        <a:ext cx="386147" cy="528320"/>
      </dsp:txXfrm>
    </dsp:sp>
    <dsp:sp modelId="{EDE2974D-8CF2-4C60-B293-43E5F64EA72B}">
      <dsp:nvSpPr>
        <dsp:cNvPr id="0" name=""/>
        <dsp:cNvSpPr/>
      </dsp:nvSpPr>
      <dsp:spPr>
        <a:xfrm>
          <a:off x="6910292" y="2072058"/>
          <a:ext cx="702087" cy="70208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7068262" y="2072058"/>
        <a:ext cx="386147" cy="5283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EE9E76-2E28-4B68-8AD6-9F92233FA71F}">
      <dsp:nvSpPr>
        <dsp:cNvPr id="0" name=""/>
        <dsp:cNvSpPr/>
      </dsp:nvSpPr>
      <dsp:spPr>
        <a:xfrm>
          <a:off x="0" y="326"/>
          <a:ext cx="8229600" cy="44891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31718D-B500-4B83-A114-627935B8B08F}">
      <dsp:nvSpPr>
        <dsp:cNvPr id="0" name=""/>
        <dsp:cNvSpPr/>
      </dsp:nvSpPr>
      <dsp:spPr>
        <a:xfrm>
          <a:off x="135796" y="101331"/>
          <a:ext cx="246902" cy="2469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6182E2-DD66-418B-BE69-43A18FECEED8}">
      <dsp:nvSpPr>
        <dsp:cNvPr id="0" name=""/>
        <dsp:cNvSpPr/>
      </dsp:nvSpPr>
      <dsp:spPr>
        <a:xfrm>
          <a:off x="518496" y="326"/>
          <a:ext cx="7711103" cy="44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510" tIns="47510" rIns="47510" bIns="4751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Outdoor Musical Festivals </a:t>
          </a:r>
          <a:endParaRPr lang="en-US" sz="1600" kern="1200"/>
        </a:p>
      </dsp:txBody>
      <dsp:txXfrm>
        <a:off x="518496" y="326"/>
        <a:ext cx="7711103" cy="448914"/>
      </dsp:txXfrm>
    </dsp:sp>
    <dsp:sp modelId="{2B620D2C-B625-4B4E-8A24-0F0039858D18}">
      <dsp:nvSpPr>
        <dsp:cNvPr id="0" name=""/>
        <dsp:cNvSpPr/>
      </dsp:nvSpPr>
      <dsp:spPr>
        <a:xfrm>
          <a:off x="0" y="561469"/>
          <a:ext cx="8229600" cy="44891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E25C2F-7511-4DA3-B532-480E755B5447}">
      <dsp:nvSpPr>
        <dsp:cNvPr id="0" name=""/>
        <dsp:cNvSpPr/>
      </dsp:nvSpPr>
      <dsp:spPr>
        <a:xfrm>
          <a:off x="135796" y="662474"/>
          <a:ext cx="246902" cy="2469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5F808F-B2EC-4D67-926A-E9876A2E0581}">
      <dsp:nvSpPr>
        <dsp:cNvPr id="0" name=""/>
        <dsp:cNvSpPr/>
      </dsp:nvSpPr>
      <dsp:spPr>
        <a:xfrm>
          <a:off x="518496" y="561469"/>
          <a:ext cx="7711103" cy="44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510" tIns="47510" rIns="47510" bIns="4751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Annual Carnivals</a:t>
          </a:r>
          <a:endParaRPr lang="en-US" sz="1600" kern="1200"/>
        </a:p>
      </dsp:txBody>
      <dsp:txXfrm>
        <a:off x="518496" y="561469"/>
        <a:ext cx="7711103" cy="448914"/>
      </dsp:txXfrm>
    </dsp:sp>
    <dsp:sp modelId="{30E90382-739F-48EC-A6C3-0E18E0403DB8}">
      <dsp:nvSpPr>
        <dsp:cNvPr id="0" name=""/>
        <dsp:cNvSpPr/>
      </dsp:nvSpPr>
      <dsp:spPr>
        <a:xfrm>
          <a:off x="0" y="1122612"/>
          <a:ext cx="8229600" cy="44891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DCE776-D7D3-4895-91AE-FCA6150B6B1F}">
      <dsp:nvSpPr>
        <dsp:cNvPr id="0" name=""/>
        <dsp:cNvSpPr/>
      </dsp:nvSpPr>
      <dsp:spPr>
        <a:xfrm>
          <a:off x="135796" y="1223617"/>
          <a:ext cx="246902" cy="2469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AB7C84-C503-470F-AAB3-CDE074C54705}">
      <dsp:nvSpPr>
        <dsp:cNvPr id="0" name=""/>
        <dsp:cNvSpPr/>
      </dsp:nvSpPr>
      <dsp:spPr>
        <a:xfrm>
          <a:off x="518496" y="1122612"/>
          <a:ext cx="7711103" cy="44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510" tIns="47510" rIns="47510" bIns="4751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Large Sporting Events</a:t>
          </a:r>
          <a:endParaRPr lang="en-US" sz="1600" kern="1200"/>
        </a:p>
      </dsp:txBody>
      <dsp:txXfrm>
        <a:off x="518496" y="1122612"/>
        <a:ext cx="7711103" cy="448914"/>
      </dsp:txXfrm>
    </dsp:sp>
    <dsp:sp modelId="{E70B0EFF-3662-4E55-92FF-3A8F420BBE88}">
      <dsp:nvSpPr>
        <dsp:cNvPr id="0" name=""/>
        <dsp:cNvSpPr/>
      </dsp:nvSpPr>
      <dsp:spPr>
        <a:xfrm>
          <a:off x="0" y="1683755"/>
          <a:ext cx="8229600" cy="44891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16504F-41EF-4BFA-80CF-6B43C41F3932}">
      <dsp:nvSpPr>
        <dsp:cNvPr id="0" name=""/>
        <dsp:cNvSpPr/>
      </dsp:nvSpPr>
      <dsp:spPr>
        <a:xfrm>
          <a:off x="135796" y="1784761"/>
          <a:ext cx="246902" cy="2469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2FDE23-35BC-4CD3-8936-AA98973E4D6E}">
      <dsp:nvSpPr>
        <dsp:cNvPr id="0" name=""/>
        <dsp:cNvSpPr/>
      </dsp:nvSpPr>
      <dsp:spPr>
        <a:xfrm>
          <a:off x="518496" y="1683755"/>
          <a:ext cx="7711103" cy="44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510" tIns="47510" rIns="47510" bIns="4751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Entertainment </a:t>
          </a:r>
          <a:endParaRPr lang="en-US" sz="1600" kern="1200"/>
        </a:p>
      </dsp:txBody>
      <dsp:txXfrm>
        <a:off x="518496" y="1683755"/>
        <a:ext cx="7711103" cy="448914"/>
      </dsp:txXfrm>
    </dsp:sp>
    <dsp:sp modelId="{147AFC62-1B60-463E-8D20-F1898390E071}">
      <dsp:nvSpPr>
        <dsp:cNvPr id="0" name=""/>
        <dsp:cNvSpPr/>
      </dsp:nvSpPr>
      <dsp:spPr>
        <a:xfrm>
          <a:off x="0" y="2244898"/>
          <a:ext cx="8229600" cy="44891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9C6624-91DC-4E90-8A7F-E64F34E1DB92}">
      <dsp:nvSpPr>
        <dsp:cNvPr id="0" name=""/>
        <dsp:cNvSpPr/>
      </dsp:nvSpPr>
      <dsp:spPr>
        <a:xfrm>
          <a:off x="135796" y="2345904"/>
          <a:ext cx="246902" cy="24690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C1D521-FDE0-4CAA-90EC-4A1F6C688ED1}">
      <dsp:nvSpPr>
        <dsp:cNvPr id="0" name=""/>
        <dsp:cNvSpPr/>
      </dsp:nvSpPr>
      <dsp:spPr>
        <a:xfrm>
          <a:off x="518496" y="2244898"/>
          <a:ext cx="7711103" cy="44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510" tIns="47510" rIns="47510" bIns="4751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Arts Events </a:t>
          </a:r>
          <a:endParaRPr lang="en-US" sz="1600" kern="1200"/>
        </a:p>
      </dsp:txBody>
      <dsp:txXfrm>
        <a:off x="518496" y="2244898"/>
        <a:ext cx="7711103" cy="448914"/>
      </dsp:txXfrm>
    </dsp:sp>
    <dsp:sp modelId="{C16D41D4-D00D-437C-B91C-630D91022608}">
      <dsp:nvSpPr>
        <dsp:cNvPr id="0" name=""/>
        <dsp:cNvSpPr/>
      </dsp:nvSpPr>
      <dsp:spPr>
        <a:xfrm>
          <a:off x="0" y="2806041"/>
          <a:ext cx="8229600" cy="44891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5E3589-0435-4688-8A57-AE2A60C659E2}">
      <dsp:nvSpPr>
        <dsp:cNvPr id="0" name=""/>
        <dsp:cNvSpPr/>
      </dsp:nvSpPr>
      <dsp:spPr>
        <a:xfrm>
          <a:off x="135796" y="2907047"/>
          <a:ext cx="246902" cy="24690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FCF4BD-2560-4545-910E-A593E18C5D16}">
      <dsp:nvSpPr>
        <dsp:cNvPr id="0" name=""/>
        <dsp:cNvSpPr/>
      </dsp:nvSpPr>
      <dsp:spPr>
        <a:xfrm>
          <a:off x="518496" y="2806041"/>
          <a:ext cx="7711103" cy="44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510" tIns="47510" rIns="47510" bIns="4751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Annual Associations Dinners</a:t>
          </a:r>
          <a:endParaRPr lang="en-US" sz="1600" kern="1200"/>
        </a:p>
      </dsp:txBody>
      <dsp:txXfrm>
        <a:off x="518496" y="2806041"/>
        <a:ext cx="7711103" cy="448914"/>
      </dsp:txXfrm>
    </dsp:sp>
    <dsp:sp modelId="{E1028C0A-7253-4A6B-9285-659E406BAA1B}">
      <dsp:nvSpPr>
        <dsp:cNvPr id="0" name=""/>
        <dsp:cNvSpPr/>
      </dsp:nvSpPr>
      <dsp:spPr>
        <a:xfrm>
          <a:off x="0" y="3367184"/>
          <a:ext cx="8229600" cy="44891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47CCD-92B3-4A3C-8B95-1A8A0FC1A6E5}">
      <dsp:nvSpPr>
        <dsp:cNvPr id="0" name=""/>
        <dsp:cNvSpPr/>
      </dsp:nvSpPr>
      <dsp:spPr>
        <a:xfrm>
          <a:off x="135796" y="3468190"/>
          <a:ext cx="246902" cy="246902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BDCDDB-F1B7-4288-B2CC-03E6EC11F4C8}">
      <dsp:nvSpPr>
        <dsp:cNvPr id="0" name=""/>
        <dsp:cNvSpPr/>
      </dsp:nvSpPr>
      <dsp:spPr>
        <a:xfrm>
          <a:off x="518496" y="3367184"/>
          <a:ext cx="7711103" cy="44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510" tIns="47510" rIns="47510" bIns="4751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Street Fairs </a:t>
          </a:r>
          <a:endParaRPr lang="en-US" sz="1600" kern="1200"/>
        </a:p>
      </dsp:txBody>
      <dsp:txXfrm>
        <a:off x="518496" y="3367184"/>
        <a:ext cx="7711103" cy="4489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882197-9243-441F-9D9C-FDDA1E9D2746}">
      <dsp:nvSpPr>
        <dsp:cNvPr id="0" name=""/>
        <dsp:cNvSpPr/>
      </dsp:nvSpPr>
      <dsp:spPr>
        <a:xfrm>
          <a:off x="0" y="465"/>
          <a:ext cx="8229600" cy="109014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BB3DAF-7319-439E-92D7-8C57CC6A454B}">
      <dsp:nvSpPr>
        <dsp:cNvPr id="0" name=""/>
        <dsp:cNvSpPr/>
      </dsp:nvSpPr>
      <dsp:spPr>
        <a:xfrm>
          <a:off x="329767" y="245747"/>
          <a:ext cx="599577" cy="59957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98C3B3-1BFB-4D59-B5A4-06E4DC0F5E0B}">
      <dsp:nvSpPr>
        <dsp:cNvPr id="0" name=""/>
        <dsp:cNvSpPr/>
      </dsp:nvSpPr>
      <dsp:spPr>
        <a:xfrm>
          <a:off x="1259112" y="465"/>
          <a:ext cx="6970487" cy="1090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373" tIns="115373" rIns="115373" bIns="115373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Event sponsorship plays critical role in forming a long-term strategic vision and goal for the event industry. </a:t>
          </a:r>
          <a:endParaRPr lang="en-US" sz="2000" kern="1200"/>
        </a:p>
      </dsp:txBody>
      <dsp:txXfrm>
        <a:off x="1259112" y="465"/>
        <a:ext cx="6970487" cy="1090140"/>
      </dsp:txXfrm>
    </dsp:sp>
    <dsp:sp modelId="{E8EDC05D-9A34-43AF-8200-32F355DE42D8}">
      <dsp:nvSpPr>
        <dsp:cNvPr id="0" name=""/>
        <dsp:cNvSpPr/>
      </dsp:nvSpPr>
      <dsp:spPr>
        <a:xfrm>
          <a:off x="0" y="1363142"/>
          <a:ext cx="8229600" cy="109014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94B31C-AAFC-47F3-90EC-A57E1C8A0982}">
      <dsp:nvSpPr>
        <dsp:cNvPr id="0" name=""/>
        <dsp:cNvSpPr/>
      </dsp:nvSpPr>
      <dsp:spPr>
        <a:xfrm>
          <a:off x="329767" y="1608423"/>
          <a:ext cx="599577" cy="59957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64E74D-8214-4EE4-8B48-06E23F0864BF}">
      <dsp:nvSpPr>
        <dsp:cNvPr id="0" name=""/>
        <dsp:cNvSpPr/>
      </dsp:nvSpPr>
      <dsp:spPr>
        <a:xfrm>
          <a:off x="1259112" y="1363142"/>
          <a:ext cx="6970487" cy="1090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373" tIns="115373" rIns="115373" bIns="115373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The importance of event sponsorship is to increase the visibility of a brand through association with event or festival to safeguard short and long-term financial support. </a:t>
          </a:r>
          <a:endParaRPr lang="en-US" sz="2000" kern="1200"/>
        </a:p>
      </dsp:txBody>
      <dsp:txXfrm>
        <a:off x="1259112" y="1363142"/>
        <a:ext cx="6970487" cy="1090140"/>
      </dsp:txXfrm>
    </dsp:sp>
    <dsp:sp modelId="{2AED44EB-6FD2-4929-A680-FE6AB940EFEF}">
      <dsp:nvSpPr>
        <dsp:cNvPr id="0" name=""/>
        <dsp:cNvSpPr/>
      </dsp:nvSpPr>
      <dsp:spPr>
        <a:xfrm>
          <a:off x="0" y="2725818"/>
          <a:ext cx="8229600" cy="109014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B8A8C1-5A65-47D5-A68E-AC790FFE633E}">
      <dsp:nvSpPr>
        <dsp:cNvPr id="0" name=""/>
        <dsp:cNvSpPr/>
      </dsp:nvSpPr>
      <dsp:spPr>
        <a:xfrm>
          <a:off x="329767" y="2971099"/>
          <a:ext cx="599577" cy="59957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D892B5-442F-4EA0-9F7C-D4F13EDECA0E}">
      <dsp:nvSpPr>
        <dsp:cNvPr id="0" name=""/>
        <dsp:cNvSpPr/>
      </dsp:nvSpPr>
      <dsp:spPr>
        <a:xfrm>
          <a:off x="1259112" y="2725818"/>
          <a:ext cx="6970487" cy="1090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373" tIns="115373" rIns="115373" bIns="115373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The strategic growth of sponsorship plays critical role in development of event industry and increasing consumer awareness of company brands through sponsoring events. </a:t>
          </a:r>
          <a:endParaRPr lang="en-US" sz="2000" kern="1200"/>
        </a:p>
      </dsp:txBody>
      <dsp:txXfrm>
        <a:off x="1259112" y="2725818"/>
        <a:ext cx="6970487" cy="10901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A11EA-5B91-45F1-92CF-8220A7F920C4}">
      <dsp:nvSpPr>
        <dsp:cNvPr id="0" name=""/>
        <dsp:cNvSpPr/>
      </dsp:nvSpPr>
      <dsp:spPr>
        <a:xfrm>
          <a:off x="0" y="465"/>
          <a:ext cx="8229600" cy="109014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D14B53-D20B-4BA4-A5EB-49C9D1BE5C16}">
      <dsp:nvSpPr>
        <dsp:cNvPr id="0" name=""/>
        <dsp:cNvSpPr/>
      </dsp:nvSpPr>
      <dsp:spPr>
        <a:xfrm>
          <a:off x="329767" y="245747"/>
          <a:ext cx="599577" cy="59957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02AC4D-9D34-4A09-B359-5F3EF40E3404}">
      <dsp:nvSpPr>
        <dsp:cNvPr id="0" name=""/>
        <dsp:cNvSpPr/>
      </dsp:nvSpPr>
      <dsp:spPr>
        <a:xfrm>
          <a:off x="1259112" y="465"/>
          <a:ext cx="6970487" cy="1090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373" tIns="115373" rIns="115373" bIns="11537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There may be barriers which may not allow the customer to take part in the events, for example:</a:t>
          </a:r>
          <a:endParaRPr lang="en-US" sz="2400" kern="1200" dirty="0"/>
        </a:p>
      </dsp:txBody>
      <dsp:txXfrm>
        <a:off x="1259112" y="465"/>
        <a:ext cx="6970487" cy="1090140"/>
      </dsp:txXfrm>
    </dsp:sp>
    <dsp:sp modelId="{29901DC5-1907-476F-8E88-B6813BFA84DF}">
      <dsp:nvSpPr>
        <dsp:cNvPr id="0" name=""/>
        <dsp:cNvSpPr/>
      </dsp:nvSpPr>
      <dsp:spPr>
        <a:xfrm>
          <a:off x="0" y="1363142"/>
          <a:ext cx="8229600" cy="109014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394A51-80B9-43EF-A736-EEACF645A0DE}">
      <dsp:nvSpPr>
        <dsp:cNvPr id="0" name=""/>
        <dsp:cNvSpPr/>
      </dsp:nvSpPr>
      <dsp:spPr>
        <a:xfrm>
          <a:off x="329767" y="1608423"/>
          <a:ext cx="599577" cy="59957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692CA-3021-4C01-A758-352FCCF2A5C2}">
      <dsp:nvSpPr>
        <dsp:cNvPr id="0" name=""/>
        <dsp:cNvSpPr/>
      </dsp:nvSpPr>
      <dsp:spPr>
        <a:xfrm>
          <a:off x="1259112" y="1363142"/>
          <a:ext cx="6970487" cy="1090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373" tIns="115373" rIns="115373" bIns="11537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Personal reasons – time, social influences, money</a:t>
          </a:r>
          <a:endParaRPr lang="en-US" sz="2400" kern="1200"/>
        </a:p>
      </dsp:txBody>
      <dsp:txXfrm>
        <a:off x="1259112" y="1363142"/>
        <a:ext cx="6970487" cy="1090140"/>
      </dsp:txXfrm>
    </dsp:sp>
    <dsp:sp modelId="{2B6F8948-BB4E-48F3-A264-C9151FD43A65}">
      <dsp:nvSpPr>
        <dsp:cNvPr id="0" name=""/>
        <dsp:cNvSpPr/>
      </dsp:nvSpPr>
      <dsp:spPr>
        <a:xfrm>
          <a:off x="0" y="2725818"/>
          <a:ext cx="8229600" cy="109014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4360FB-8A9F-48B8-BB91-9DDF554F427A}">
      <dsp:nvSpPr>
        <dsp:cNvPr id="0" name=""/>
        <dsp:cNvSpPr/>
      </dsp:nvSpPr>
      <dsp:spPr>
        <a:xfrm>
          <a:off x="329767" y="2971099"/>
          <a:ext cx="599577" cy="59957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448E11-5E69-45E1-9FA1-52853BC96F46}">
      <dsp:nvSpPr>
        <dsp:cNvPr id="0" name=""/>
        <dsp:cNvSpPr/>
      </dsp:nvSpPr>
      <dsp:spPr>
        <a:xfrm>
          <a:off x="1259112" y="2725818"/>
          <a:ext cx="6970487" cy="1090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373" tIns="115373" rIns="115373" bIns="11537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Event-related reasons – location, accessibility, cost.</a:t>
          </a:r>
          <a:endParaRPr lang="en-US" sz="2400" kern="1200"/>
        </a:p>
      </dsp:txBody>
      <dsp:txXfrm>
        <a:off x="1259112" y="2725818"/>
        <a:ext cx="6970487" cy="10901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AAFFAF-45C1-4FDD-B794-CF1E40589443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4FE83A-8536-409F-B10A-B5378A2D81E3}">
      <dsp:nvSpPr>
        <dsp:cNvPr id="0" name=""/>
        <dsp:cNvSpPr/>
      </dsp:nvSpPr>
      <dsp:spPr>
        <a:xfrm>
          <a:off x="0" y="0"/>
          <a:ext cx="8229600" cy="954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/>
            <a:t>The marketing mix is the term used for the four marketing variables the company can control when organising events. </a:t>
          </a:r>
          <a:endParaRPr lang="en-US" sz="2000" kern="1200"/>
        </a:p>
      </dsp:txBody>
      <dsp:txXfrm>
        <a:off x="0" y="0"/>
        <a:ext cx="8229600" cy="954106"/>
      </dsp:txXfrm>
    </dsp:sp>
    <dsp:sp modelId="{696A46F5-CA14-4C04-9C02-EA57BEFF44A9}">
      <dsp:nvSpPr>
        <dsp:cNvPr id="0" name=""/>
        <dsp:cNvSpPr/>
      </dsp:nvSpPr>
      <dsp:spPr>
        <a:xfrm>
          <a:off x="0" y="954106"/>
          <a:ext cx="82296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FB7B0D-1321-4D24-8598-D77B5BA6E083}">
      <dsp:nvSpPr>
        <dsp:cNvPr id="0" name=""/>
        <dsp:cNvSpPr/>
      </dsp:nvSpPr>
      <dsp:spPr>
        <a:xfrm>
          <a:off x="0" y="954106"/>
          <a:ext cx="8229600" cy="954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/>
            <a:t>The marketing mix consists of the 4 Ps: product, price, place and promotion.</a:t>
          </a:r>
          <a:endParaRPr lang="en-US" sz="2000" kern="1200"/>
        </a:p>
      </dsp:txBody>
      <dsp:txXfrm>
        <a:off x="0" y="954106"/>
        <a:ext cx="8229600" cy="954106"/>
      </dsp:txXfrm>
    </dsp:sp>
    <dsp:sp modelId="{3F5E5DDB-2ECA-4BCE-B7DD-322551D09507}">
      <dsp:nvSpPr>
        <dsp:cNvPr id="0" name=""/>
        <dsp:cNvSpPr/>
      </dsp:nvSpPr>
      <dsp:spPr>
        <a:xfrm>
          <a:off x="0" y="1908212"/>
          <a:ext cx="82296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D5132B-1E4F-4883-BC0F-DD6E3D5D3943}">
      <dsp:nvSpPr>
        <dsp:cNvPr id="0" name=""/>
        <dsp:cNvSpPr/>
      </dsp:nvSpPr>
      <dsp:spPr>
        <a:xfrm>
          <a:off x="0" y="1908212"/>
          <a:ext cx="8229600" cy="954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/>
            <a:t>When marketers are deciding on a marketing plan for an event, they can control any of the 4 Ps to enable them to make the event a success. </a:t>
          </a:r>
          <a:endParaRPr lang="en-US" sz="2000" kern="1200"/>
        </a:p>
      </dsp:txBody>
      <dsp:txXfrm>
        <a:off x="0" y="1908212"/>
        <a:ext cx="8229600" cy="954106"/>
      </dsp:txXfrm>
    </dsp:sp>
    <dsp:sp modelId="{82A024E9-2F31-40F8-9B32-58112BA14DC6}">
      <dsp:nvSpPr>
        <dsp:cNvPr id="0" name=""/>
        <dsp:cNvSpPr/>
      </dsp:nvSpPr>
      <dsp:spPr>
        <a:xfrm>
          <a:off x="0" y="2862318"/>
          <a:ext cx="82296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7FEA43-184F-4114-8EA7-A2FD7EFF07F9}">
      <dsp:nvSpPr>
        <dsp:cNvPr id="0" name=""/>
        <dsp:cNvSpPr/>
      </dsp:nvSpPr>
      <dsp:spPr>
        <a:xfrm>
          <a:off x="0" y="2862318"/>
          <a:ext cx="8229600" cy="954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/>
            <a:t>This can only be done when they have carried out some market research and analysed the results to find out who their potential customers are.</a:t>
          </a:r>
          <a:endParaRPr lang="en-US" sz="2000" kern="1200"/>
        </a:p>
      </dsp:txBody>
      <dsp:txXfrm>
        <a:off x="0" y="2862318"/>
        <a:ext cx="8229600" cy="9541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A3B7A5-865B-42A2-B0B9-F5AC0A9DC73C}">
      <dsp:nvSpPr>
        <dsp:cNvPr id="0" name=""/>
        <dsp:cNvSpPr/>
      </dsp:nvSpPr>
      <dsp:spPr>
        <a:xfrm>
          <a:off x="13749" y="121621"/>
          <a:ext cx="711018" cy="711018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4DE1C5-320F-4E47-BCC1-3C954970DA18}">
      <dsp:nvSpPr>
        <dsp:cNvPr id="0" name=""/>
        <dsp:cNvSpPr/>
      </dsp:nvSpPr>
      <dsp:spPr>
        <a:xfrm>
          <a:off x="163063" y="270935"/>
          <a:ext cx="412390" cy="41239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58A53A-A4C7-4BB3-98E6-BE3262416C85}">
      <dsp:nvSpPr>
        <dsp:cNvPr id="0" name=""/>
        <dsp:cNvSpPr/>
      </dsp:nvSpPr>
      <dsp:spPr>
        <a:xfrm>
          <a:off x="877128" y="121621"/>
          <a:ext cx="1675971" cy="711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Sender: the party sending the message to another party.</a:t>
          </a:r>
          <a:endParaRPr lang="en-US" sz="1100" kern="1200"/>
        </a:p>
      </dsp:txBody>
      <dsp:txXfrm>
        <a:off x="877128" y="121621"/>
        <a:ext cx="1675971" cy="711018"/>
      </dsp:txXfrm>
    </dsp:sp>
    <dsp:sp modelId="{516D7DEB-C19D-4CD4-823D-25A5027FC3F5}">
      <dsp:nvSpPr>
        <dsp:cNvPr id="0" name=""/>
        <dsp:cNvSpPr/>
      </dsp:nvSpPr>
      <dsp:spPr>
        <a:xfrm>
          <a:off x="2845124" y="121621"/>
          <a:ext cx="711018" cy="711018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D6164F-1861-45C9-AACE-23EBEE342BC7}">
      <dsp:nvSpPr>
        <dsp:cNvPr id="0" name=""/>
        <dsp:cNvSpPr/>
      </dsp:nvSpPr>
      <dsp:spPr>
        <a:xfrm>
          <a:off x="2994438" y="270935"/>
          <a:ext cx="412390" cy="41239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C0A010-185F-4C04-B870-009291285BDC}">
      <dsp:nvSpPr>
        <dsp:cNvPr id="0" name=""/>
        <dsp:cNvSpPr/>
      </dsp:nvSpPr>
      <dsp:spPr>
        <a:xfrm>
          <a:off x="3708504" y="121621"/>
          <a:ext cx="1675971" cy="711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Encoding: putting thought into symbolic forms.</a:t>
          </a:r>
          <a:endParaRPr lang="en-US" sz="1100" kern="1200"/>
        </a:p>
      </dsp:txBody>
      <dsp:txXfrm>
        <a:off x="3708504" y="121621"/>
        <a:ext cx="1675971" cy="711018"/>
      </dsp:txXfrm>
    </dsp:sp>
    <dsp:sp modelId="{D098DE03-0B6B-4471-A48E-9E82A5972666}">
      <dsp:nvSpPr>
        <dsp:cNvPr id="0" name=""/>
        <dsp:cNvSpPr/>
      </dsp:nvSpPr>
      <dsp:spPr>
        <a:xfrm>
          <a:off x="5676500" y="121621"/>
          <a:ext cx="711018" cy="711018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316D12-593E-4C75-A7B4-FD861CEAE9A1}">
      <dsp:nvSpPr>
        <dsp:cNvPr id="0" name=""/>
        <dsp:cNvSpPr/>
      </dsp:nvSpPr>
      <dsp:spPr>
        <a:xfrm>
          <a:off x="5825814" y="270935"/>
          <a:ext cx="412390" cy="41239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FAC989-C6C3-4E79-B512-BDFEE66C62D6}">
      <dsp:nvSpPr>
        <dsp:cNvPr id="0" name=""/>
        <dsp:cNvSpPr/>
      </dsp:nvSpPr>
      <dsp:spPr>
        <a:xfrm>
          <a:off x="6539879" y="121621"/>
          <a:ext cx="1675971" cy="711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Message: the communication channels the message is sent through.</a:t>
          </a:r>
          <a:endParaRPr lang="en-US" sz="1100" kern="1200"/>
        </a:p>
      </dsp:txBody>
      <dsp:txXfrm>
        <a:off x="6539879" y="121621"/>
        <a:ext cx="1675971" cy="711018"/>
      </dsp:txXfrm>
    </dsp:sp>
    <dsp:sp modelId="{C7A4D6EE-ED35-41C0-A14E-F7C9B237B979}">
      <dsp:nvSpPr>
        <dsp:cNvPr id="0" name=""/>
        <dsp:cNvSpPr/>
      </dsp:nvSpPr>
      <dsp:spPr>
        <a:xfrm>
          <a:off x="13749" y="1444716"/>
          <a:ext cx="711018" cy="711018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D72DB6-8675-4357-998E-879D835DFF0B}">
      <dsp:nvSpPr>
        <dsp:cNvPr id="0" name=""/>
        <dsp:cNvSpPr/>
      </dsp:nvSpPr>
      <dsp:spPr>
        <a:xfrm>
          <a:off x="163063" y="1594029"/>
          <a:ext cx="412390" cy="41239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1E10EB-6366-48FB-9261-F64F891E120D}">
      <dsp:nvSpPr>
        <dsp:cNvPr id="0" name=""/>
        <dsp:cNvSpPr/>
      </dsp:nvSpPr>
      <dsp:spPr>
        <a:xfrm>
          <a:off x="877128" y="1444716"/>
          <a:ext cx="1675971" cy="711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Noise: unplanned static or distortion during the process of communication.</a:t>
          </a:r>
          <a:endParaRPr lang="en-US" sz="1100" kern="1200"/>
        </a:p>
      </dsp:txBody>
      <dsp:txXfrm>
        <a:off x="877128" y="1444716"/>
        <a:ext cx="1675971" cy="711018"/>
      </dsp:txXfrm>
    </dsp:sp>
    <dsp:sp modelId="{0D5202F5-F8C9-4EF5-A1C5-8FBB22CB57A0}">
      <dsp:nvSpPr>
        <dsp:cNvPr id="0" name=""/>
        <dsp:cNvSpPr/>
      </dsp:nvSpPr>
      <dsp:spPr>
        <a:xfrm>
          <a:off x="2845124" y="1444716"/>
          <a:ext cx="711018" cy="711018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4B1720-6724-428E-A4B9-74E2AA6B7510}">
      <dsp:nvSpPr>
        <dsp:cNvPr id="0" name=""/>
        <dsp:cNvSpPr/>
      </dsp:nvSpPr>
      <dsp:spPr>
        <a:xfrm>
          <a:off x="2994438" y="1594029"/>
          <a:ext cx="412390" cy="41239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B1AC9-FAA3-4681-BA0D-C06D12A11858}">
      <dsp:nvSpPr>
        <dsp:cNvPr id="0" name=""/>
        <dsp:cNvSpPr/>
      </dsp:nvSpPr>
      <dsp:spPr>
        <a:xfrm>
          <a:off x="3708504" y="1444716"/>
          <a:ext cx="1675971" cy="711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Decoding: the process through which receivers place meaning on the sender’s transmitted symbols.</a:t>
          </a:r>
          <a:endParaRPr lang="en-US" sz="1100" kern="1200"/>
        </a:p>
      </dsp:txBody>
      <dsp:txXfrm>
        <a:off x="3708504" y="1444716"/>
        <a:ext cx="1675971" cy="711018"/>
      </dsp:txXfrm>
    </dsp:sp>
    <dsp:sp modelId="{F47F7830-19C8-4CD2-BF90-29D6AA4F282F}">
      <dsp:nvSpPr>
        <dsp:cNvPr id="0" name=""/>
        <dsp:cNvSpPr/>
      </dsp:nvSpPr>
      <dsp:spPr>
        <a:xfrm>
          <a:off x="5676500" y="1444716"/>
          <a:ext cx="711018" cy="711018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1B9AB7-15BE-468C-A594-C01470ADCCDA}">
      <dsp:nvSpPr>
        <dsp:cNvPr id="0" name=""/>
        <dsp:cNvSpPr/>
      </dsp:nvSpPr>
      <dsp:spPr>
        <a:xfrm>
          <a:off x="5825814" y="1594029"/>
          <a:ext cx="412390" cy="41239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AE2DFA-E083-4FC0-8692-3693374CF809}">
      <dsp:nvSpPr>
        <dsp:cNvPr id="0" name=""/>
        <dsp:cNvSpPr/>
      </dsp:nvSpPr>
      <dsp:spPr>
        <a:xfrm>
          <a:off x="6539879" y="1444716"/>
          <a:ext cx="1675971" cy="711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Receiver: the party receiving the message (audience).</a:t>
          </a:r>
          <a:endParaRPr lang="en-US" sz="1100" kern="1200"/>
        </a:p>
      </dsp:txBody>
      <dsp:txXfrm>
        <a:off x="6539879" y="1444716"/>
        <a:ext cx="1675971" cy="711018"/>
      </dsp:txXfrm>
    </dsp:sp>
    <dsp:sp modelId="{66A9448C-E438-4546-A3B2-CF95BC142809}">
      <dsp:nvSpPr>
        <dsp:cNvPr id="0" name=""/>
        <dsp:cNvSpPr/>
      </dsp:nvSpPr>
      <dsp:spPr>
        <a:xfrm>
          <a:off x="13749" y="2767810"/>
          <a:ext cx="711018" cy="711018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C44E48-5868-4C79-8C85-79EF2D9B9715}">
      <dsp:nvSpPr>
        <dsp:cNvPr id="0" name=""/>
        <dsp:cNvSpPr/>
      </dsp:nvSpPr>
      <dsp:spPr>
        <a:xfrm>
          <a:off x="163063" y="2917124"/>
          <a:ext cx="412390" cy="412390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D0EDF1-AF52-4C3A-8558-772346AEAB50}">
      <dsp:nvSpPr>
        <dsp:cNvPr id="0" name=""/>
        <dsp:cNvSpPr/>
      </dsp:nvSpPr>
      <dsp:spPr>
        <a:xfrm>
          <a:off x="877128" y="2767810"/>
          <a:ext cx="1675971" cy="711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Response: set of reactions following exposure to/reception of message.</a:t>
          </a:r>
          <a:endParaRPr lang="en-US" sz="1100" kern="1200"/>
        </a:p>
      </dsp:txBody>
      <dsp:txXfrm>
        <a:off x="877128" y="2767810"/>
        <a:ext cx="1675971" cy="711018"/>
      </dsp:txXfrm>
    </dsp:sp>
    <dsp:sp modelId="{C863A482-BBC9-423C-93DE-37D3C26B57CF}">
      <dsp:nvSpPr>
        <dsp:cNvPr id="0" name=""/>
        <dsp:cNvSpPr/>
      </dsp:nvSpPr>
      <dsp:spPr>
        <a:xfrm>
          <a:off x="2845124" y="2767810"/>
          <a:ext cx="711018" cy="711018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08A4F0-83C8-4E2F-A0D6-4197CF88C251}">
      <dsp:nvSpPr>
        <dsp:cNvPr id="0" name=""/>
        <dsp:cNvSpPr/>
      </dsp:nvSpPr>
      <dsp:spPr>
        <a:xfrm>
          <a:off x="2994438" y="2917124"/>
          <a:ext cx="412390" cy="412390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FEBF58-19C1-4CE0-8912-C74DC24EC71F}">
      <dsp:nvSpPr>
        <dsp:cNvPr id="0" name=""/>
        <dsp:cNvSpPr/>
      </dsp:nvSpPr>
      <dsp:spPr>
        <a:xfrm>
          <a:off x="3708504" y="2767810"/>
          <a:ext cx="1675971" cy="711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Feedback: part of the response transmitted back to the sender.</a:t>
          </a:r>
          <a:endParaRPr lang="en-US" sz="1100" kern="1200"/>
        </a:p>
      </dsp:txBody>
      <dsp:txXfrm>
        <a:off x="3708504" y="2767810"/>
        <a:ext cx="1675971" cy="71101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98847F-AE26-4EBA-9751-E166C18AC282}">
      <dsp:nvSpPr>
        <dsp:cNvPr id="0" name=""/>
        <dsp:cNvSpPr/>
      </dsp:nvSpPr>
      <dsp:spPr>
        <a:xfrm>
          <a:off x="0" y="2173062"/>
          <a:ext cx="8229600" cy="142576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It is a form of direct supply, embracing both the variety of alternative media channels (like advertising) and a choice of distribution channels (like mail order). </a:t>
          </a:r>
          <a:endParaRPr lang="en-US" sz="1700" kern="1200"/>
        </a:p>
      </dsp:txBody>
      <dsp:txXfrm>
        <a:off x="0" y="2173062"/>
        <a:ext cx="8229600" cy="769912"/>
      </dsp:txXfrm>
    </dsp:sp>
    <dsp:sp modelId="{0685C22C-D053-4DB0-907F-67894432F48F}">
      <dsp:nvSpPr>
        <dsp:cNvPr id="0" name=""/>
        <dsp:cNvSpPr/>
      </dsp:nvSpPr>
      <dsp:spPr>
        <a:xfrm>
          <a:off x="0" y="2914459"/>
          <a:ext cx="2057399" cy="65585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rgbClr val="E10598"/>
              </a:solidFill>
            </a:rPr>
            <a:t>Direct mail</a:t>
          </a:r>
          <a:endParaRPr lang="en-US" sz="1800" kern="1200" dirty="0">
            <a:solidFill>
              <a:srgbClr val="E10598"/>
            </a:solidFill>
          </a:endParaRPr>
        </a:p>
      </dsp:txBody>
      <dsp:txXfrm>
        <a:off x="0" y="2914459"/>
        <a:ext cx="2057399" cy="655851"/>
      </dsp:txXfrm>
    </dsp:sp>
    <dsp:sp modelId="{EDDBDD78-0027-4FCD-BECC-16F852CA783A}">
      <dsp:nvSpPr>
        <dsp:cNvPr id="0" name=""/>
        <dsp:cNvSpPr/>
      </dsp:nvSpPr>
      <dsp:spPr>
        <a:xfrm>
          <a:off x="2057400" y="2914459"/>
          <a:ext cx="2057399" cy="65585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rgbClr val="E10598"/>
              </a:solidFill>
            </a:rPr>
            <a:t>Direct advertising</a:t>
          </a:r>
          <a:endParaRPr lang="en-US" sz="1800" kern="1200" dirty="0">
            <a:solidFill>
              <a:srgbClr val="E10598"/>
            </a:solidFill>
          </a:endParaRPr>
        </a:p>
      </dsp:txBody>
      <dsp:txXfrm>
        <a:off x="2057400" y="2914459"/>
        <a:ext cx="2057399" cy="655851"/>
      </dsp:txXfrm>
    </dsp:sp>
    <dsp:sp modelId="{28BCD7C4-89DC-43B7-A643-B4D4E42E5F6B}">
      <dsp:nvSpPr>
        <dsp:cNvPr id="0" name=""/>
        <dsp:cNvSpPr/>
      </dsp:nvSpPr>
      <dsp:spPr>
        <a:xfrm>
          <a:off x="4114800" y="2914459"/>
          <a:ext cx="2057399" cy="65585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rgbClr val="E10598"/>
              </a:solidFill>
            </a:rPr>
            <a:t>Mail order</a:t>
          </a:r>
          <a:endParaRPr lang="en-US" sz="1800" kern="1200" dirty="0">
            <a:solidFill>
              <a:srgbClr val="E10598"/>
            </a:solidFill>
          </a:endParaRPr>
        </a:p>
      </dsp:txBody>
      <dsp:txXfrm>
        <a:off x="4114800" y="2914459"/>
        <a:ext cx="2057399" cy="655851"/>
      </dsp:txXfrm>
    </dsp:sp>
    <dsp:sp modelId="{2C778630-019F-46C3-891B-6C7686735942}">
      <dsp:nvSpPr>
        <dsp:cNvPr id="0" name=""/>
        <dsp:cNvSpPr/>
      </dsp:nvSpPr>
      <dsp:spPr>
        <a:xfrm>
          <a:off x="6172199" y="2914459"/>
          <a:ext cx="2057399" cy="65585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rgbClr val="E10598"/>
              </a:solidFill>
            </a:rPr>
            <a:t>Direct response advertising</a:t>
          </a:r>
          <a:endParaRPr lang="en-US" sz="1800" kern="1200" dirty="0">
            <a:solidFill>
              <a:srgbClr val="E10598"/>
            </a:solidFill>
          </a:endParaRPr>
        </a:p>
      </dsp:txBody>
      <dsp:txXfrm>
        <a:off x="6172199" y="2914459"/>
        <a:ext cx="2057399" cy="655851"/>
      </dsp:txXfrm>
    </dsp:sp>
    <dsp:sp modelId="{A5B7BF38-D988-4C4D-BB8F-EBB458AAAE45}">
      <dsp:nvSpPr>
        <dsp:cNvPr id="0" name=""/>
        <dsp:cNvSpPr/>
      </dsp:nvSpPr>
      <dsp:spPr>
        <a:xfrm rot="10800000">
          <a:off x="0" y="1623"/>
          <a:ext cx="8229600" cy="2192825"/>
        </a:xfrm>
        <a:prstGeom prst="upArrowCallou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Direct marketing creates and develops a direct relationship with the event organisers and their consumers on an individual basis. </a:t>
          </a:r>
          <a:endParaRPr lang="en-US" sz="1700" kern="1200"/>
        </a:p>
      </dsp:txBody>
      <dsp:txXfrm rot="10800000">
        <a:off x="0" y="1623"/>
        <a:ext cx="8229600" cy="142483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199CB5-C293-4938-9A54-93F3BA3F663B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074ACC3-1029-40E7-9C21-0E257107BF24}">
      <dsp:nvSpPr>
        <dsp:cNvPr id="0" name=""/>
        <dsp:cNvSpPr/>
      </dsp:nvSpPr>
      <dsp:spPr>
        <a:xfrm>
          <a:off x="0" y="0"/>
          <a:ext cx="8229600" cy="954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/>
            <a:t>There appear to be at least three different sources of marketing changes. </a:t>
          </a:r>
          <a:endParaRPr lang="en-US" sz="2400" b="1" kern="1200" dirty="0"/>
        </a:p>
      </dsp:txBody>
      <dsp:txXfrm>
        <a:off x="0" y="0"/>
        <a:ext cx="8229600" cy="954106"/>
      </dsp:txXfrm>
    </dsp:sp>
    <dsp:sp modelId="{1915484C-29CB-4E6E-8422-C468F8313752}">
      <dsp:nvSpPr>
        <dsp:cNvPr id="0" name=""/>
        <dsp:cNvSpPr/>
      </dsp:nvSpPr>
      <dsp:spPr>
        <a:xfrm>
          <a:off x="0" y="954106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A864665-C966-44D3-ADE4-5D6DF4ECFB55}">
      <dsp:nvSpPr>
        <dsp:cNvPr id="0" name=""/>
        <dsp:cNvSpPr/>
      </dsp:nvSpPr>
      <dsp:spPr>
        <a:xfrm>
          <a:off x="0" y="954106"/>
          <a:ext cx="8229600" cy="954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1. The internet is altering our culture and the ways in which customers react to marketing stimuli. </a:t>
          </a:r>
          <a:endParaRPr lang="en-US" sz="2400" kern="1200" dirty="0"/>
        </a:p>
      </dsp:txBody>
      <dsp:txXfrm>
        <a:off x="0" y="954106"/>
        <a:ext cx="8229600" cy="954106"/>
      </dsp:txXfrm>
    </dsp:sp>
    <dsp:sp modelId="{74AC32EE-7E6C-4B1D-8638-947903430F3E}">
      <dsp:nvSpPr>
        <dsp:cNvPr id="0" name=""/>
        <dsp:cNvSpPr/>
      </dsp:nvSpPr>
      <dsp:spPr>
        <a:xfrm>
          <a:off x="0" y="190821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A1F798C-34E4-4509-84A1-F6C03A1713D2}">
      <dsp:nvSpPr>
        <dsp:cNvPr id="0" name=""/>
        <dsp:cNvSpPr/>
      </dsp:nvSpPr>
      <dsp:spPr>
        <a:xfrm>
          <a:off x="0" y="1908212"/>
          <a:ext cx="8229600" cy="954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2. The internet is changing the way businesses operate and as a result the speed and style of marketing is changing. </a:t>
          </a:r>
          <a:endParaRPr lang="en-US" sz="2400" kern="1200" dirty="0"/>
        </a:p>
      </dsp:txBody>
      <dsp:txXfrm>
        <a:off x="0" y="1908212"/>
        <a:ext cx="8229600" cy="954106"/>
      </dsp:txXfrm>
    </dsp:sp>
    <dsp:sp modelId="{A496A344-E246-452A-94D3-8086CEB1CFC2}">
      <dsp:nvSpPr>
        <dsp:cNvPr id="0" name=""/>
        <dsp:cNvSpPr/>
      </dsp:nvSpPr>
      <dsp:spPr>
        <a:xfrm>
          <a:off x="0" y="2862318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5398E3A-F70C-4FE3-885C-CE1B890AE445}">
      <dsp:nvSpPr>
        <dsp:cNvPr id="0" name=""/>
        <dsp:cNvSpPr/>
      </dsp:nvSpPr>
      <dsp:spPr>
        <a:xfrm>
          <a:off x="0" y="2862318"/>
          <a:ext cx="8229600" cy="954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3. This new way of communicating has given rise to e-marketing or internet marketing and viral marketing.</a:t>
          </a:r>
          <a:endParaRPr lang="en-US" sz="2400" kern="1200" dirty="0"/>
        </a:p>
      </dsp:txBody>
      <dsp:txXfrm>
        <a:off x="0" y="2862318"/>
        <a:ext cx="8229600" cy="954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1D2B90C-776D-469A-A8A2-18DE75BD3603}" type="datetimeFigureOut">
              <a:rPr lang="en-GB"/>
              <a:pPr>
                <a:defRPr/>
              </a:pPr>
              <a:t>16/03/2022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D645871-7ABB-47CC-AF40-5207FD0B05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453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36308773-B399-475F-B46D-C9B103CD1E7E}" type="datetimeFigureOut">
              <a:rPr lang="en-GB"/>
              <a:pPr>
                <a:defRPr/>
              </a:pPr>
              <a:t>16/03/2022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15530"/>
            <a:ext cx="5608975" cy="4183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04915706-070A-4707-AA18-DDF1820200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331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66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3816425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2171700" indent="-342900"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967C58-8B1C-414F-A050-99B4AC12AAC7}"/>
              </a:ext>
            </a:extLst>
          </p:cNvPr>
          <p:cNvSpPr txBox="1"/>
          <p:nvPr userDrawn="1"/>
        </p:nvSpPr>
        <p:spPr>
          <a:xfrm>
            <a:off x="1642239" y="6504850"/>
            <a:ext cx="6377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hangingPunct="0"/>
            <a:r>
              <a:rPr lang="en-US" sz="1400" b="1" dirty="0">
                <a:solidFill>
                  <a:srgbClr val="000000"/>
                </a:solidFill>
                <a:latin typeface="Tahoma" charset="0"/>
                <a:ea typeface="+mn-ea"/>
              </a:rPr>
              <a:t>© Raj &amp; Rashid </a:t>
            </a:r>
            <a:r>
              <a:rPr lang="en-US" sz="1400" b="1" i="1" dirty="0">
                <a:solidFill>
                  <a:srgbClr val="000000"/>
                </a:solidFill>
                <a:latin typeface="Tahoma" charset="0"/>
                <a:ea typeface="+mn-ea"/>
              </a:rPr>
              <a:t>Events Management: Principles and Practice 4</a:t>
            </a:r>
            <a:r>
              <a:rPr lang="en-US" sz="1400" b="1" i="1" baseline="30000" dirty="0">
                <a:solidFill>
                  <a:srgbClr val="000000"/>
                </a:solidFill>
                <a:latin typeface="Tahoma" charset="0"/>
                <a:ea typeface="+mn-ea"/>
              </a:rPr>
              <a:t>th</a:t>
            </a:r>
            <a:r>
              <a:rPr lang="en-US" sz="1400" b="1" i="1" dirty="0">
                <a:solidFill>
                  <a:srgbClr val="000000"/>
                </a:solidFill>
                <a:latin typeface="Tahoma" charset="0"/>
                <a:ea typeface="+mn-ea"/>
              </a:rPr>
              <a:t> </a:t>
            </a:r>
            <a:r>
              <a:rPr lang="en-US" sz="1400" b="1" i="1" dirty="0" err="1">
                <a:solidFill>
                  <a:srgbClr val="000000"/>
                </a:solidFill>
                <a:latin typeface="Tahoma" charset="0"/>
                <a:ea typeface="+mn-ea"/>
              </a:rPr>
              <a:t>edn</a:t>
            </a:r>
            <a:endParaRPr lang="en-US" sz="1400" b="1" i="1" dirty="0">
              <a:solidFill>
                <a:srgbClr val="000000"/>
              </a:solidFill>
              <a:latin typeface="Tahoma" charset="0"/>
              <a:ea typeface="+mn-e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C0DF6E-C7FC-43EA-A73D-928C06C1C5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306" y="5777755"/>
            <a:ext cx="940982" cy="94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36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able Placeholder 4"/>
          <p:cNvSpPr>
            <a:spLocks noGrp="1"/>
          </p:cNvSpPr>
          <p:nvPr>
            <p:ph type="tbl" sz="quarter" idx="11"/>
          </p:nvPr>
        </p:nvSpPr>
        <p:spPr>
          <a:xfrm>
            <a:off x="457201" y="1808793"/>
            <a:ext cx="8229600" cy="360045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11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229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3816425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2171700" indent="-342900"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31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881548" y="901700"/>
            <a:ext cx="7380907" cy="5162924"/>
          </a:xfrm>
          <a:prstGeom prst="roundRect">
            <a:avLst>
              <a:gd name="adj" fmla="val 9731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wrap="square" lIns="365760" tIns="274320" rIns="365760" bIns="274320">
            <a:norm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049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able Placeholder 4"/>
          <p:cNvSpPr>
            <a:spLocks noGrp="1"/>
          </p:cNvSpPr>
          <p:nvPr>
            <p:ph type="tbl" sz="quarter" idx="11"/>
          </p:nvPr>
        </p:nvSpPr>
        <p:spPr>
          <a:xfrm>
            <a:off x="457201" y="1808793"/>
            <a:ext cx="8229600" cy="360045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6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DCACE14-286E-4290-BF0E-0982FA3A33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133E7DB4-0853-4813-A871-5AEB9B8C50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B895292C-C31D-4951-96F8-1EB03A0980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97B91-767A-4444-A5B6-3FA8DD0106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324532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9A4C838-EB87-4FEF-B5A4-54D41E464B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7ACCA1A-40BC-4287-B9C3-B4A6AA8504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CE253685-E110-480E-8958-D42E9D5062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F2A71-73C4-4BAC-9F0C-45475D158E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044487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29795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9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83928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149199" y="2734345"/>
            <a:ext cx="4394166" cy="2340298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GB" sz="3200" b="1" dirty="0">
                <a:solidFill>
                  <a:schemeClr val="bg1">
                    <a:lumMod val="50000"/>
                  </a:schemeClr>
                </a:solidFill>
              </a:rPr>
              <a:t>Events Management: Principles &amp; Practice, 4th Edition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By Razaq Raj and Tahir Rashid</a:t>
            </a:r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 descr="A picture containing calendar&#10;&#10;Description automatically generated">
            <a:extLst>
              <a:ext uri="{FF2B5EF4-FFF2-40B4-BE49-F238E27FC236}">
                <a16:creationId xmlns:a16="http://schemas.microsoft.com/office/drawing/2014/main" id="{0743D248-3F62-442D-81DC-E6E44550E0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65" y="1470671"/>
            <a:ext cx="3010049" cy="391665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8038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140D5-D7EA-45A4-8C7B-8F12DCFCB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Importance of Events Sponsorship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8B2CB442-1DA4-40FE-92B5-F76841C5AD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8322749"/>
              </p:ext>
            </p:extLst>
          </p:nvPr>
        </p:nvGraphicFramePr>
        <p:xfrm>
          <a:off x="457200" y="1808793"/>
          <a:ext cx="8229600" cy="381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488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FC6A5-64D4-45F3-9550-FF475CB40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Brand Sponsorship of Outdoor Festivals 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F95DB76C-B7EF-41A1-8CE0-87308617B9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0942" y="1744911"/>
            <a:ext cx="7682116" cy="4665410"/>
          </a:xfrm>
          <a:prstGeom prst="rect">
            <a:avLst/>
          </a:prstGeom>
          <a:noFill/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17D770B-D273-4E98-98D9-E416D433D0C4}"/>
              </a:ext>
            </a:extLst>
          </p:cNvPr>
          <p:cNvSpPr/>
          <p:nvPr/>
        </p:nvSpPr>
        <p:spPr>
          <a:xfrm>
            <a:off x="805343" y="1502175"/>
            <a:ext cx="60904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Largest Outdoor Festivals in 2019</a:t>
            </a:r>
          </a:p>
        </p:txBody>
      </p:sp>
    </p:spTree>
    <p:extLst>
      <p:ext uri="{BB962C8B-B14F-4D97-AF65-F5344CB8AC3E}">
        <p14:creationId xmlns:p14="http://schemas.microsoft.com/office/powerpoint/2010/main" val="2854153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75E9D-7AB2-4F8A-9B3C-9D9B87981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GB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Consumer Decision-making Process</a:t>
            </a:r>
          </a:p>
        </p:txBody>
      </p:sp>
      <p:graphicFrame>
        <p:nvGraphicFramePr>
          <p:cNvPr id="19" name="Content Placeholder 3">
            <a:extLst>
              <a:ext uri="{FF2B5EF4-FFF2-40B4-BE49-F238E27FC236}">
                <a16:creationId xmlns:a16="http://schemas.microsoft.com/office/drawing/2014/main" id="{70822DE0-81AB-46B1-8EF6-4AC44AB449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452528"/>
              </p:ext>
            </p:extLst>
          </p:nvPr>
        </p:nvGraphicFramePr>
        <p:xfrm>
          <a:off x="457200" y="1808793"/>
          <a:ext cx="8229600" cy="381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107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C9608-4686-43D6-9825-36B1CF1F6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GB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Events Consumer and Segmentation</a:t>
            </a:r>
            <a:endParaRPr lang="en-GB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342F7-7B9F-4395-91EE-42928402A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381642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Demographic segmentation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2000" dirty="0"/>
              <a:t>Demographic segmentation is about the measurable characteristics of people including:</a:t>
            </a:r>
          </a:p>
          <a:p>
            <a:pPr marL="0" indent="0">
              <a:lnSpc>
                <a:spcPct val="90000"/>
              </a:lnSpc>
              <a:buNone/>
            </a:pPr>
            <a:endParaRPr lang="en-GB" sz="2000" dirty="0"/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rgbClr val="7030A0"/>
                </a:solidFill>
              </a:rPr>
              <a:t>Age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rgbClr val="7030A0"/>
                </a:solidFill>
              </a:rPr>
              <a:t>Gender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rgbClr val="7030A0"/>
                </a:solidFill>
              </a:rPr>
              <a:t>Occupation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rgbClr val="7030A0"/>
                </a:solidFill>
              </a:rPr>
              <a:t>Education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rgbClr val="7030A0"/>
                </a:solidFill>
              </a:rPr>
              <a:t>Income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rgbClr val="7030A0"/>
                </a:solidFill>
              </a:rPr>
              <a:t>Cultural Economic Group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rgbClr val="7030A0"/>
                </a:solidFill>
              </a:rPr>
              <a:t>•Socio-economic Group.</a:t>
            </a:r>
          </a:p>
          <a:p>
            <a:pPr>
              <a:lnSpc>
                <a:spcPct val="90000"/>
              </a:lnSpc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00911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C1BA3FF-1581-413E-9013-4B3B9992A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GB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Events Marketing Mix</a:t>
            </a:r>
            <a:br>
              <a:rPr lang="en-GB" sz="3100" dirty="0"/>
            </a:br>
            <a:endParaRPr lang="en-GB" sz="3100" dirty="0"/>
          </a:p>
        </p:txBody>
      </p:sp>
      <p:graphicFrame>
        <p:nvGraphicFramePr>
          <p:cNvPr id="5" name="Text Placeholder 1">
            <a:extLst>
              <a:ext uri="{FF2B5EF4-FFF2-40B4-BE49-F238E27FC236}">
                <a16:creationId xmlns:a16="http://schemas.microsoft.com/office/drawing/2014/main" id="{51BE6C87-4695-4C5E-9B62-C3E92FEF5F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5379119"/>
              </p:ext>
            </p:extLst>
          </p:nvPr>
        </p:nvGraphicFramePr>
        <p:xfrm>
          <a:off x="457200" y="1808793"/>
          <a:ext cx="8229600" cy="381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4987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08A77-8B40-4304-AA64-42714094D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Communications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7ED1DA2E-31EB-47AC-B6DB-2BFFB566BB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8491742"/>
              </p:ext>
            </p:extLst>
          </p:nvPr>
        </p:nvGraphicFramePr>
        <p:xfrm>
          <a:off x="457201" y="1808793"/>
          <a:ext cx="8229600" cy="3600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3203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A2FFB61-B48D-4834-8F65-A5F781FFF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Specifying the Promotional Message</a:t>
            </a:r>
            <a:br>
              <a:rPr lang="en-GB" sz="3100" b="1" dirty="0"/>
            </a:br>
            <a:endParaRPr lang="en-US" sz="3100" dirty="0"/>
          </a:p>
        </p:txBody>
      </p:sp>
      <p:sp>
        <p:nvSpPr>
          <p:cNvPr id="22" name="Text Placeholder 1">
            <a:extLst>
              <a:ext uri="{FF2B5EF4-FFF2-40B4-BE49-F238E27FC236}">
                <a16:creationId xmlns:a16="http://schemas.microsoft.com/office/drawing/2014/main" id="{160944BE-6E39-49BC-AC7F-A0120B91A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4021556"/>
          </a:xfrm>
        </p:spPr>
        <p:txBody>
          <a:bodyPr>
            <a:norm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en-GB" dirty="0"/>
              <a:t>The intended function of the campaign will determine the promotional message that needs to be specified. This function could be:</a:t>
            </a:r>
          </a:p>
          <a:p>
            <a:pPr marL="0" indent="0">
              <a:lnSpc>
                <a:spcPct val="90000"/>
              </a:lnSpc>
              <a:buNone/>
            </a:pPr>
            <a:endParaRPr lang="en-GB" dirty="0"/>
          </a:p>
          <a:p>
            <a:pPr lvl="1">
              <a:lnSpc>
                <a:spcPct val="90000"/>
              </a:lnSpc>
            </a:pPr>
            <a:r>
              <a:rPr lang="en-GB" sz="2400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change perceptions</a:t>
            </a:r>
          </a:p>
          <a:p>
            <a:pPr lvl="1">
              <a:lnSpc>
                <a:spcPct val="90000"/>
              </a:lnSpc>
            </a:pPr>
            <a:r>
              <a:rPr lang="en-GB" sz="2400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stimulate desire</a:t>
            </a:r>
          </a:p>
          <a:p>
            <a:pPr lvl="1">
              <a:lnSpc>
                <a:spcPct val="90000"/>
              </a:lnSpc>
            </a:pPr>
            <a:r>
              <a:rPr lang="en-GB" sz="2400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produce conviction</a:t>
            </a:r>
          </a:p>
          <a:p>
            <a:pPr lvl="1">
              <a:lnSpc>
                <a:spcPct val="90000"/>
              </a:lnSpc>
            </a:pPr>
            <a:r>
              <a:rPr lang="en-GB" sz="2400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direct action</a:t>
            </a:r>
          </a:p>
          <a:p>
            <a:pPr lvl="1">
              <a:lnSpc>
                <a:spcPct val="90000"/>
              </a:lnSpc>
            </a:pPr>
            <a:r>
              <a:rPr lang="en-GB" sz="2400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provide reassurance</a:t>
            </a:r>
          </a:p>
          <a:p>
            <a:pPr lvl="1">
              <a:lnSpc>
                <a:spcPct val="90000"/>
              </a:lnSpc>
            </a:pPr>
            <a:r>
              <a:rPr lang="en-GB" sz="2400" dirty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pass on information.</a:t>
            </a:r>
          </a:p>
          <a:p>
            <a:pPr>
              <a:lnSpc>
                <a:spcPct val="9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51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3B4E4-6A89-4BA4-AABB-EB2858316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Marketing</a:t>
            </a:r>
            <a:endParaRPr lang="en-GB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8BC1A217-7ACF-494B-97B9-69978D3B97B1}"/>
              </a:ext>
            </a:extLst>
          </p:cNvPr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3001161921"/>
              </p:ext>
            </p:extLst>
          </p:nvPr>
        </p:nvGraphicFramePr>
        <p:xfrm>
          <a:off x="457201" y="1808793"/>
          <a:ext cx="8229600" cy="3600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0408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03D4B-98F9-4F26-B96A-5082881C3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 marketing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4CEF3265-D521-40BA-A4C6-1BF070D4D9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6183123"/>
              </p:ext>
            </p:extLst>
          </p:nvPr>
        </p:nvGraphicFramePr>
        <p:xfrm>
          <a:off x="457200" y="1808793"/>
          <a:ext cx="8229600" cy="381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6220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538EA-DD84-4A0A-B8ED-886FE640A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Experiential Marketing</a:t>
            </a:r>
            <a:br>
              <a:rPr lang="en-GB" sz="3100" b="1" cap="all" dirty="0"/>
            </a:br>
            <a:endParaRPr lang="en-GB" sz="3100" dirty="0"/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B1C1D0C6-0A1D-499B-9E61-16F493B92BAB}"/>
              </a:ext>
            </a:extLst>
          </p:cNvPr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1785685180"/>
              </p:ext>
            </p:extLst>
          </p:nvPr>
        </p:nvGraphicFramePr>
        <p:xfrm>
          <a:off x="457201" y="1808792"/>
          <a:ext cx="8229600" cy="4155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9613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65794"/>
            <a:ext cx="8229600" cy="1280452"/>
          </a:xfrm>
        </p:spPr>
        <p:txBody>
          <a:bodyPr/>
          <a:lstStyle/>
          <a:p>
            <a:pPr algn="ctr"/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09 </a:t>
            </a:r>
            <a:b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 Sponsorship </a:t>
            </a:r>
            <a:b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0804"/>
            <a:ext cx="8229600" cy="379182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These are some bullet points:</a:t>
            </a:r>
          </a:p>
          <a:p>
            <a:pPr algn="just"/>
            <a:r>
              <a:rPr lang="en-GB" dirty="0"/>
              <a:t>This chapter evaluate the role of event sponsorship within event industry.</a:t>
            </a:r>
          </a:p>
          <a:p>
            <a:pPr algn="just"/>
            <a:r>
              <a:rPr lang="en-GB" dirty="0"/>
              <a:t>Analyse the influence of sponsorship on events by reinforcing brand value for both parties and offer powerful return on investment. </a:t>
            </a:r>
          </a:p>
          <a:p>
            <a:pPr algn="just"/>
            <a:r>
              <a:rPr lang="en-GB" dirty="0"/>
              <a:t>Event sponsorship planning to achieve in the long run benefits of partnership between event organiser and sponsor.</a:t>
            </a:r>
          </a:p>
          <a:p>
            <a:pPr algn="just"/>
            <a:r>
              <a:rPr lang="en-GB" dirty="0"/>
              <a:t>How organiser and sponsor can built long term heritage and vison for the future, develop effective sustainable model.</a:t>
            </a:r>
          </a:p>
        </p:txBody>
      </p:sp>
    </p:spTree>
    <p:extLst>
      <p:ext uri="{BB962C8B-B14F-4D97-AF65-F5344CB8AC3E}">
        <p14:creationId xmlns:p14="http://schemas.microsoft.com/office/powerpoint/2010/main" val="4207535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D444F-5FD5-4530-A705-D43CF6570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Bold" panose="020208030705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Summary</a:t>
            </a:r>
            <a:br>
              <a:rPr lang="en-GB" b="1" cap="all" dirty="0">
                <a:latin typeface="Times New Roman Bold" panose="020208030705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F1C4E-9CF2-45F6-A158-BE0E8CB58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4600396"/>
          </a:xfrm>
        </p:spPr>
        <p:txBody>
          <a:bodyPr/>
          <a:lstStyle/>
          <a:p>
            <a:pPr algn="just"/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heart of marketing is a focus on meeting the needs and wants of the customer. </a:t>
            </a:r>
          </a:p>
          <a:p>
            <a:pPr algn="just"/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involves </a:t>
            </a:r>
            <a:r>
              <a:rPr lang="en-GB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co-ordinating marketing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research, planning new product development, pricing, advertising, personal selling and developing relationships in order to satisfy event visitor needs.</a:t>
            </a:r>
          </a:p>
          <a:p>
            <a:pPr algn="just"/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order to achieve marketing principles, the event organisation will carry out a series of marketing functions including: co-ordinating planning and control; implementing the marketing mix.</a:t>
            </a:r>
          </a:p>
          <a:p>
            <a:pPr algn="just"/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an event manager, need to communicate effectively the objectives of the event to the people responsible for the different functions.</a:t>
            </a:r>
          </a:p>
        </p:txBody>
      </p:sp>
    </p:spTree>
    <p:extLst>
      <p:ext uri="{BB962C8B-B14F-4D97-AF65-F5344CB8AC3E}">
        <p14:creationId xmlns:p14="http://schemas.microsoft.com/office/powerpoint/2010/main" val="3058336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F8FD8-89D6-40FD-A0E5-7D8D940A9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of the Event Sponsorship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43BEF-CB97-48D4-900F-ACF2CE7F7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3816425"/>
          </a:xfrm>
        </p:spPr>
        <p:txBody>
          <a:bodyPr>
            <a:normAutofit/>
          </a:bodyPr>
          <a:lstStyle/>
          <a:p>
            <a:r>
              <a:rPr lang="en-GB" dirty="0"/>
              <a:t>Over the last three decades an event sponsorship of corporate events, sport events and musical events has essential part of the events industry.</a:t>
            </a:r>
            <a:endParaRPr lang="en-GB"/>
          </a:p>
          <a:p>
            <a:r>
              <a:rPr lang="en-GB" dirty="0"/>
              <a:t>Sponsorship build long-term business model to cultivate sponsorship deals between event industry and multinational companies. </a:t>
            </a:r>
            <a:endParaRPr lang="en-GB"/>
          </a:p>
          <a:p>
            <a:r>
              <a:rPr lang="en-GB" dirty="0"/>
              <a:t>Events industry relies on sponsorship to meet ever challenging event budget. </a:t>
            </a:r>
            <a:endParaRPr lang="en-GB"/>
          </a:p>
          <a:p>
            <a:r>
              <a:rPr lang="en-GB" dirty="0"/>
              <a:t>Sponsorship has become a vital part of the event organisation to enhance the customer event experience.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306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74A1657E-C591-4975-BEB1-761C33D38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of the Event Sponsorship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071817C-B6FD-4A2C-81B5-F160CA5D7B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1803980"/>
              </p:ext>
            </p:extLst>
          </p:nvPr>
        </p:nvGraphicFramePr>
        <p:xfrm>
          <a:off x="457200" y="1808793"/>
          <a:ext cx="8229600" cy="381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5399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40359E88-9A5E-4BAA-88EE-154340235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GB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 of Event Sponsorships</a:t>
            </a:r>
            <a:br>
              <a:rPr lang="en-GB" sz="3100" dirty="0"/>
            </a:br>
            <a:endParaRPr lang="en-US" sz="3100" dirty="0"/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0C897006-5246-4C55-B01A-780D18A7DC6E}"/>
              </a:ext>
            </a:extLst>
          </p:cNvPr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339047606"/>
              </p:ext>
            </p:extLst>
          </p:nvPr>
        </p:nvGraphicFramePr>
        <p:xfrm>
          <a:off x="457201" y="1808793"/>
          <a:ext cx="8229600" cy="3600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1575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16721-7618-482A-9AD2-524BF4657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>
            <a:normAutofit/>
          </a:bodyPr>
          <a:lstStyle/>
          <a:p>
            <a:r>
              <a:rPr lang="en-GB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 Sponsorship Spending 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C8DB443E-D1A1-4F13-BFF2-46114C9E70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5360518"/>
              </p:ext>
            </p:extLst>
          </p:nvPr>
        </p:nvGraphicFramePr>
        <p:xfrm>
          <a:off x="457200" y="2463134"/>
          <a:ext cx="8229600" cy="381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8D3CC5FB-E37C-49B7-AF4F-6069B6A7439E}"/>
              </a:ext>
            </a:extLst>
          </p:cNvPr>
          <p:cNvSpPr/>
          <p:nvPr/>
        </p:nvSpPr>
        <p:spPr>
          <a:xfrm>
            <a:off x="570452" y="1539804"/>
            <a:ext cx="69628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global sponsorship spending has increased significantly over the last 10 years in following areas:</a:t>
            </a:r>
          </a:p>
        </p:txBody>
      </p:sp>
    </p:spTree>
    <p:extLst>
      <p:ext uri="{BB962C8B-B14F-4D97-AF65-F5344CB8AC3E}">
        <p14:creationId xmlns:p14="http://schemas.microsoft.com/office/powerpoint/2010/main" val="2667824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926CA-3BBA-40F4-B871-5527C2959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273050"/>
            <a:ext cx="7428450" cy="960132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Impacts of Sponsorship Deals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DD9E475-243A-4A5F-9F71-716222945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4160" y="1233182"/>
            <a:ext cx="4542639" cy="4892983"/>
          </a:xfrm>
        </p:spPr>
        <p:txBody>
          <a:bodyPr>
            <a:normAutofit fontScale="92500" lnSpcReduction="10000"/>
          </a:bodyPr>
          <a:lstStyle/>
          <a:p>
            <a:pPr lvl="0"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GB" dirty="0"/>
              <a:t>Banners at the event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GB" dirty="0"/>
              <a:t>Sponsorship of press room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GB" dirty="0"/>
              <a:t>VIP lounge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GB" dirty="0"/>
              <a:t>Branded swag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GB" dirty="0"/>
              <a:t>Shuttle Buses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GB" dirty="0"/>
              <a:t>Educational Programmes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GB" dirty="0"/>
              <a:t>Badge holders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GB" dirty="0"/>
              <a:t>Printed T-shirts 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GB" dirty="0"/>
              <a:t>Staff and Volunteers uniform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GB" dirty="0"/>
              <a:t>Branded Souvenirs </a:t>
            </a:r>
          </a:p>
          <a:p>
            <a:endParaRPr lang="en-US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1A912D9C-2098-46D5-B5F1-BCACA6EDE2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99732" cy="4691063"/>
          </a:xfrm>
        </p:spPr>
        <p:txBody>
          <a:bodyPr/>
          <a:lstStyle/>
          <a:p>
            <a:pPr lvl="0">
              <a:spcAft>
                <a:spcPts val="800"/>
              </a:spcAft>
            </a:pPr>
            <a:r>
              <a:rPr lang="en-GB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sponsorship opportunities at large sporting events, charity events, business dinners, outdoor events and trade shows will include following sponsorship packages.</a:t>
            </a:r>
            <a:endParaRPr lang="en-GB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80613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58E2C-E3B6-4DF6-BFC2-F0B43B9F7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Large-Scale Sporting Deals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BA69DB-968D-408F-9896-72E3293F9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sponsorship deals are playing key part in expansion of the festival industry due to close relationship between event organisers and companies. </a:t>
            </a:r>
          </a:p>
          <a:p>
            <a:r>
              <a:rPr lang="en-GB" dirty="0"/>
              <a:t>Events increase visibility of brands and brands more likely to be remembered by the audience. </a:t>
            </a:r>
          </a:p>
          <a:p>
            <a:r>
              <a:rPr lang="en-GB" dirty="0"/>
              <a:t>Sponsoring large-scale sporting events has been increasing and companies see superior opportunity to capture worldwide audience and customer base. </a:t>
            </a:r>
          </a:p>
        </p:txBody>
      </p:sp>
    </p:spTree>
    <p:extLst>
      <p:ext uri="{BB962C8B-B14F-4D97-AF65-F5344CB8AC3E}">
        <p14:creationId xmlns:p14="http://schemas.microsoft.com/office/powerpoint/2010/main" val="345503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394BA-E96D-4D7A-ADB4-EA178E5DC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Return for Sponsors for Sponsoring Events Deals </a:t>
            </a:r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Diagram 1">
            <a:extLst>
              <a:ext uri="{FF2B5EF4-FFF2-40B4-BE49-F238E27FC236}">
                <a16:creationId xmlns:a16="http://schemas.microsoft.com/office/drawing/2014/main" id="{F2353751-9CAF-4D70-8BF0-8B445BA336F9}"/>
              </a:ext>
            </a:extLst>
          </p:cNvPr>
          <p:cNvGrpSpPr/>
          <p:nvPr/>
        </p:nvGrpSpPr>
        <p:grpSpPr>
          <a:xfrm>
            <a:off x="838898" y="2244725"/>
            <a:ext cx="7847901" cy="3619180"/>
            <a:chOff x="0" y="0"/>
            <a:chExt cx="5625726" cy="2368725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4CB1872-B0CB-464B-8B5C-EDE579AC567E}"/>
                </a:ext>
              </a:extLst>
            </p:cNvPr>
            <p:cNvSpPr/>
            <p:nvPr/>
          </p:nvSpPr>
          <p:spPr>
            <a:xfrm>
              <a:off x="0" y="0"/>
              <a:ext cx="1480450" cy="88827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80453"/>
                <a:gd name="f7" fmla="val 888272"/>
                <a:gd name="f8" fmla="val 88827"/>
                <a:gd name="f9" fmla="val 39769"/>
                <a:gd name="f10" fmla="val 1391626"/>
                <a:gd name="f11" fmla="val 1440684"/>
                <a:gd name="f12" fmla="val 799445"/>
                <a:gd name="f13" fmla="val 848503"/>
                <a:gd name="f14" fmla="+- 0 0 -90"/>
                <a:gd name="f15" fmla="*/ f3 1 1480453"/>
                <a:gd name="f16" fmla="*/ f4 1 888272"/>
                <a:gd name="f17" fmla="+- f7 0 f5"/>
                <a:gd name="f18" fmla="+- f6 0 f5"/>
                <a:gd name="f19" fmla="*/ f14 f0 1"/>
                <a:gd name="f20" fmla="*/ f18 1 1480453"/>
                <a:gd name="f21" fmla="*/ f17 1 888272"/>
                <a:gd name="f22" fmla="*/ 0 f18 1"/>
                <a:gd name="f23" fmla="*/ 88827 f17 1"/>
                <a:gd name="f24" fmla="*/ 88827 f18 1"/>
                <a:gd name="f25" fmla="*/ 0 f17 1"/>
                <a:gd name="f26" fmla="*/ 1391626 f18 1"/>
                <a:gd name="f27" fmla="*/ 1480453 f18 1"/>
                <a:gd name="f28" fmla="*/ 799445 f17 1"/>
                <a:gd name="f29" fmla="*/ 888272 f17 1"/>
                <a:gd name="f30" fmla="*/ f19 1 f2"/>
                <a:gd name="f31" fmla="*/ f22 1 1480453"/>
                <a:gd name="f32" fmla="*/ f23 1 888272"/>
                <a:gd name="f33" fmla="*/ f24 1 1480453"/>
                <a:gd name="f34" fmla="*/ f25 1 888272"/>
                <a:gd name="f35" fmla="*/ f26 1 1480453"/>
                <a:gd name="f36" fmla="*/ f27 1 1480453"/>
                <a:gd name="f37" fmla="*/ f28 1 888272"/>
                <a:gd name="f38" fmla="*/ f29 1 888272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1480453" h="888272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75547" tIns="75547" rIns="75547" bIns="75547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500"/>
                </a:spcAft>
              </a:pPr>
              <a:r>
                <a:rPr lang="en-GB" sz="1300" kern="1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Media Coverage before and during event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5502715A-1585-47D8-9323-80A4780607C4}"/>
                </a:ext>
              </a:extLst>
            </p:cNvPr>
            <p:cNvSpPr/>
            <p:nvPr/>
          </p:nvSpPr>
          <p:spPr>
            <a:xfrm>
              <a:off x="1610733" y="260558"/>
              <a:ext cx="313858" cy="36714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13856"/>
                <a:gd name="f7" fmla="val 367152"/>
                <a:gd name="f8" fmla="val 73430"/>
                <a:gd name="f9" fmla="val 156928"/>
                <a:gd name="f10" fmla="val 183576"/>
                <a:gd name="f11" fmla="val 293722"/>
                <a:gd name="f12" fmla="+- 0 0 -90"/>
                <a:gd name="f13" fmla="*/ f3 1 313856"/>
                <a:gd name="f14" fmla="*/ f4 1 367152"/>
                <a:gd name="f15" fmla="+- f7 0 f5"/>
                <a:gd name="f16" fmla="+- f6 0 f5"/>
                <a:gd name="f17" fmla="*/ f12 f0 1"/>
                <a:gd name="f18" fmla="*/ f16 1 313856"/>
                <a:gd name="f19" fmla="*/ f15 1 367152"/>
                <a:gd name="f20" fmla="*/ 0 f16 1"/>
                <a:gd name="f21" fmla="*/ 73430 f15 1"/>
                <a:gd name="f22" fmla="*/ 156928 f16 1"/>
                <a:gd name="f23" fmla="*/ 0 f15 1"/>
                <a:gd name="f24" fmla="*/ 313856 f16 1"/>
                <a:gd name="f25" fmla="*/ 183576 f15 1"/>
                <a:gd name="f26" fmla="*/ 367152 f15 1"/>
                <a:gd name="f27" fmla="*/ 293722 f15 1"/>
                <a:gd name="f28" fmla="*/ f17 1 f2"/>
                <a:gd name="f29" fmla="*/ f20 1 313856"/>
                <a:gd name="f30" fmla="*/ f21 1 367152"/>
                <a:gd name="f31" fmla="*/ f22 1 313856"/>
                <a:gd name="f32" fmla="*/ f23 1 367152"/>
                <a:gd name="f33" fmla="*/ f24 1 313856"/>
                <a:gd name="f34" fmla="*/ f25 1 367152"/>
                <a:gd name="f35" fmla="*/ f26 1 367152"/>
                <a:gd name="f36" fmla="*/ f27 1 367152"/>
                <a:gd name="f37" fmla="*/ f5 1 f18"/>
                <a:gd name="f38" fmla="*/ f6 1 f18"/>
                <a:gd name="f39" fmla="*/ f5 1 f19"/>
                <a:gd name="f40" fmla="*/ f7 1 f19"/>
                <a:gd name="f41" fmla="+- f28 0 f1"/>
                <a:gd name="f42" fmla="*/ f29 1 f18"/>
                <a:gd name="f43" fmla="*/ f30 1 f19"/>
                <a:gd name="f44" fmla="*/ f31 1 f18"/>
                <a:gd name="f45" fmla="*/ f32 1 f19"/>
                <a:gd name="f46" fmla="*/ f33 1 f18"/>
                <a:gd name="f47" fmla="*/ f34 1 f19"/>
                <a:gd name="f48" fmla="*/ f35 1 f19"/>
                <a:gd name="f49" fmla="*/ f36 1 f19"/>
                <a:gd name="f50" fmla="*/ f37 f13 1"/>
                <a:gd name="f51" fmla="*/ f38 f13 1"/>
                <a:gd name="f52" fmla="*/ f40 f14 1"/>
                <a:gd name="f53" fmla="*/ f39 f14 1"/>
                <a:gd name="f54" fmla="*/ f42 f13 1"/>
                <a:gd name="f55" fmla="*/ f43 f14 1"/>
                <a:gd name="f56" fmla="*/ f44 f13 1"/>
                <a:gd name="f57" fmla="*/ f45 f14 1"/>
                <a:gd name="f58" fmla="*/ f46 f13 1"/>
                <a:gd name="f59" fmla="*/ f47 f14 1"/>
                <a:gd name="f60" fmla="*/ f48 f14 1"/>
                <a:gd name="f61" fmla="*/ f49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4" y="f55"/>
                </a:cxn>
                <a:cxn ang="f41">
                  <a:pos x="f56" y="f55"/>
                </a:cxn>
                <a:cxn ang="f41">
                  <a:pos x="f56" y="f57"/>
                </a:cxn>
                <a:cxn ang="f41">
                  <a:pos x="f58" y="f59"/>
                </a:cxn>
                <a:cxn ang="f41">
                  <a:pos x="f56" y="f60"/>
                </a:cxn>
                <a:cxn ang="f41">
                  <a:pos x="f56" y="f61"/>
                </a:cxn>
                <a:cxn ang="f41">
                  <a:pos x="f54" y="f61"/>
                </a:cxn>
                <a:cxn ang="f41">
                  <a:pos x="f54" y="f55"/>
                </a:cxn>
              </a:cxnLst>
              <a:rect l="f50" t="f53" r="f51" b="f52"/>
              <a:pathLst>
                <a:path w="313856" h="367152">
                  <a:moveTo>
                    <a:pt x="f5" y="f8"/>
                  </a:moveTo>
                  <a:lnTo>
                    <a:pt x="f9" y="f8"/>
                  </a:lnTo>
                  <a:lnTo>
                    <a:pt x="f9" y="f5"/>
                  </a:lnTo>
                  <a:lnTo>
                    <a:pt x="f6" y="f10"/>
                  </a:lnTo>
                  <a:lnTo>
                    <a:pt x="f9" y="f7"/>
                  </a:lnTo>
                  <a:lnTo>
                    <a:pt x="f9" y="f11"/>
                  </a:lnTo>
                  <a:lnTo>
                    <a:pt x="f5" y="f11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AAAAAA"/>
            </a:solidFill>
            <a:ln cap="flat">
              <a:noFill/>
              <a:prstDash val="solid"/>
            </a:ln>
          </p:spPr>
          <p:txBody>
            <a:bodyPr vert="horz" wrap="square" lIns="0" tIns="73426" rIns="94155" bIns="73426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500"/>
                </a:spcAft>
              </a:pPr>
              <a:r>
                <a:rPr lang="en-GB" sz="1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D0103D3-DCAB-4D1D-9D8E-1680222E3A83}"/>
                </a:ext>
              </a:extLst>
            </p:cNvPr>
            <p:cNvSpPr/>
            <p:nvPr/>
          </p:nvSpPr>
          <p:spPr>
            <a:xfrm>
              <a:off x="2072643" y="0"/>
              <a:ext cx="1480450" cy="88827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80453"/>
                <a:gd name="f7" fmla="val 888272"/>
                <a:gd name="f8" fmla="val 88827"/>
                <a:gd name="f9" fmla="val 39769"/>
                <a:gd name="f10" fmla="val 1391626"/>
                <a:gd name="f11" fmla="val 1440684"/>
                <a:gd name="f12" fmla="val 799445"/>
                <a:gd name="f13" fmla="val 848503"/>
                <a:gd name="f14" fmla="+- 0 0 -90"/>
                <a:gd name="f15" fmla="*/ f3 1 1480453"/>
                <a:gd name="f16" fmla="*/ f4 1 888272"/>
                <a:gd name="f17" fmla="+- f7 0 f5"/>
                <a:gd name="f18" fmla="+- f6 0 f5"/>
                <a:gd name="f19" fmla="*/ f14 f0 1"/>
                <a:gd name="f20" fmla="*/ f18 1 1480453"/>
                <a:gd name="f21" fmla="*/ f17 1 888272"/>
                <a:gd name="f22" fmla="*/ 0 f18 1"/>
                <a:gd name="f23" fmla="*/ 88827 f17 1"/>
                <a:gd name="f24" fmla="*/ 88827 f18 1"/>
                <a:gd name="f25" fmla="*/ 0 f17 1"/>
                <a:gd name="f26" fmla="*/ 1391626 f18 1"/>
                <a:gd name="f27" fmla="*/ 1480453 f18 1"/>
                <a:gd name="f28" fmla="*/ 799445 f17 1"/>
                <a:gd name="f29" fmla="*/ 888272 f17 1"/>
                <a:gd name="f30" fmla="*/ f19 1 f2"/>
                <a:gd name="f31" fmla="*/ f22 1 1480453"/>
                <a:gd name="f32" fmla="*/ f23 1 888272"/>
                <a:gd name="f33" fmla="*/ f24 1 1480453"/>
                <a:gd name="f34" fmla="*/ f25 1 888272"/>
                <a:gd name="f35" fmla="*/ f26 1 1480453"/>
                <a:gd name="f36" fmla="*/ f27 1 1480453"/>
                <a:gd name="f37" fmla="*/ f28 1 888272"/>
                <a:gd name="f38" fmla="*/ f29 1 888272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1480453" h="888272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75547" tIns="75547" rIns="75547" bIns="75547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500"/>
                </a:spcAft>
              </a:pPr>
              <a:r>
                <a:rPr lang="en-GB" sz="1300" kern="1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Company logo on event programme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E27BEAB-A23E-470F-8894-08EC4DBF21AB}"/>
                </a:ext>
              </a:extLst>
            </p:cNvPr>
            <p:cNvSpPr/>
            <p:nvPr/>
          </p:nvSpPr>
          <p:spPr>
            <a:xfrm>
              <a:off x="3683367" y="260558"/>
              <a:ext cx="313858" cy="36714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13856"/>
                <a:gd name="f7" fmla="val 367152"/>
                <a:gd name="f8" fmla="val 73430"/>
                <a:gd name="f9" fmla="val 156928"/>
                <a:gd name="f10" fmla="val 183576"/>
                <a:gd name="f11" fmla="val 293722"/>
                <a:gd name="f12" fmla="+- 0 0 -90"/>
                <a:gd name="f13" fmla="*/ f3 1 313856"/>
                <a:gd name="f14" fmla="*/ f4 1 367152"/>
                <a:gd name="f15" fmla="+- f7 0 f5"/>
                <a:gd name="f16" fmla="+- f6 0 f5"/>
                <a:gd name="f17" fmla="*/ f12 f0 1"/>
                <a:gd name="f18" fmla="*/ f16 1 313856"/>
                <a:gd name="f19" fmla="*/ f15 1 367152"/>
                <a:gd name="f20" fmla="*/ 0 f16 1"/>
                <a:gd name="f21" fmla="*/ 73430 f15 1"/>
                <a:gd name="f22" fmla="*/ 156928 f16 1"/>
                <a:gd name="f23" fmla="*/ 0 f15 1"/>
                <a:gd name="f24" fmla="*/ 313856 f16 1"/>
                <a:gd name="f25" fmla="*/ 183576 f15 1"/>
                <a:gd name="f26" fmla="*/ 367152 f15 1"/>
                <a:gd name="f27" fmla="*/ 293722 f15 1"/>
                <a:gd name="f28" fmla="*/ f17 1 f2"/>
                <a:gd name="f29" fmla="*/ f20 1 313856"/>
                <a:gd name="f30" fmla="*/ f21 1 367152"/>
                <a:gd name="f31" fmla="*/ f22 1 313856"/>
                <a:gd name="f32" fmla="*/ f23 1 367152"/>
                <a:gd name="f33" fmla="*/ f24 1 313856"/>
                <a:gd name="f34" fmla="*/ f25 1 367152"/>
                <a:gd name="f35" fmla="*/ f26 1 367152"/>
                <a:gd name="f36" fmla="*/ f27 1 367152"/>
                <a:gd name="f37" fmla="*/ f5 1 f18"/>
                <a:gd name="f38" fmla="*/ f6 1 f18"/>
                <a:gd name="f39" fmla="*/ f5 1 f19"/>
                <a:gd name="f40" fmla="*/ f7 1 f19"/>
                <a:gd name="f41" fmla="+- f28 0 f1"/>
                <a:gd name="f42" fmla="*/ f29 1 f18"/>
                <a:gd name="f43" fmla="*/ f30 1 f19"/>
                <a:gd name="f44" fmla="*/ f31 1 f18"/>
                <a:gd name="f45" fmla="*/ f32 1 f19"/>
                <a:gd name="f46" fmla="*/ f33 1 f18"/>
                <a:gd name="f47" fmla="*/ f34 1 f19"/>
                <a:gd name="f48" fmla="*/ f35 1 f19"/>
                <a:gd name="f49" fmla="*/ f36 1 f19"/>
                <a:gd name="f50" fmla="*/ f37 f13 1"/>
                <a:gd name="f51" fmla="*/ f38 f13 1"/>
                <a:gd name="f52" fmla="*/ f40 f14 1"/>
                <a:gd name="f53" fmla="*/ f39 f14 1"/>
                <a:gd name="f54" fmla="*/ f42 f13 1"/>
                <a:gd name="f55" fmla="*/ f43 f14 1"/>
                <a:gd name="f56" fmla="*/ f44 f13 1"/>
                <a:gd name="f57" fmla="*/ f45 f14 1"/>
                <a:gd name="f58" fmla="*/ f46 f13 1"/>
                <a:gd name="f59" fmla="*/ f47 f14 1"/>
                <a:gd name="f60" fmla="*/ f48 f14 1"/>
                <a:gd name="f61" fmla="*/ f49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4" y="f55"/>
                </a:cxn>
                <a:cxn ang="f41">
                  <a:pos x="f56" y="f55"/>
                </a:cxn>
                <a:cxn ang="f41">
                  <a:pos x="f56" y="f57"/>
                </a:cxn>
                <a:cxn ang="f41">
                  <a:pos x="f58" y="f59"/>
                </a:cxn>
                <a:cxn ang="f41">
                  <a:pos x="f56" y="f60"/>
                </a:cxn>
                <a:cxn ang="f41">
                  <a:pos x="f56" y="f61"/>
                </a:cxn>
                <a:cxn ang="f41">
                  <a:pos x="f54" y="f61"/>
                </a:cxn>
                <a:cxn ang="f41">
                  <a:pos x="f54" y="f55"/>
                </a:cxn>
              </a:cxnLst>
              <a:rect l="f50" t="f53" r="f51" b="f52"/>
              <a:pathLst>
                <a:path w="313856" h="367152">
                  <a:moveTo>
                    <a:pt x="f5" y="f8"/>
                  </a:moveTo>
                  <a:lnTo>
                    <a:pt x="f9" y="f8"/>
                  </a:lnTo>
                  <a:lnTo>
                    <a:pt x="f9" y="f5"/>
                  </a:lnTo>
                  <a:lnTo>
                    <a:pt x="f6" y="f10"/>
                  </a:lnTo>
                  <a:lnTo>
                    <a:pt x="f9" y="f7"/>
                  </a:lnTo>
                  <a:lnTo>
                    <a:pt x="f9" y="f11"/>
                  </a:lnTo>
                  <a:lnTo>
                    <a:pt x="f5" y="f11"/>
                  </a:lnTo>
                  <a:lnTo>
                    <a:pt x="f5" y="f8"/>
                  </a:lnTo>
                  <a:close/>
                </a:path>
              </a:pathLst>
            </a:custGeom>
            <a:solidFill>
              <a:srgbClr val="AAAAAA"/>
            </a:solidFill>
            <a:ln cap="flat">
              <a:noFill/>
              <a:prstDash val="solid"/>
            </a:ln>
          </p:spPr>
          <p:txBody>
            <a:bodyPr vert="horz" wrap="square" lIns="0" tIns="73426" rIns="94155" bIns="73426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500"/>
                </a:spcAft>
              </a:pPr>
              <a:r>
                <a:rPr lang="en-GB" sz="1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97AA137-F33C-46B6-9D83-CDE8F443EB51}"/>
                </a:ext>
              </a:extLst>
            </p:cNvPr>
            <p:cNvSpPr/>
            <p:nvPr/>
          </p:nvSpPr>
          <p:spPr>
            <a:xfrm>
              <a:off x="4145276" y="0"/>
              <a:ext cx="1480450" cy="88827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80453"/>
                <a:gd name="f7" fmla="val 888272"/>
                <a:gd name="f8" fmla="val 88827"/>
                <a:gd name="f9" fmla="val 39769"/>
                <a:gd name="f10" fmla="val 1391626"/>
                <a:gd name="f11" fmla="val 1440684"/>
                <a:gd name="f12" fmla="val 799445"/>
                <a:gd name="f13" fmla="val 848503"/>
                <a:gd name="f14" fmla="+- 0 0 -90"/>
                <a:gd name="f15" fmla="*/ f3 1 1480453"/>
                <a:gd name="f16" fmla="*/ f4 1 888272"/>
                <a:gd name="f17" fmla="+- f7 0 f5"/>
                <a:gd name="f18" fmla="+- f6 0 f5"/>
                <a:gd name="f19" fmla="*/ f14 f0 1"/>
                <a:gd name="f20" fmla="*/ f18 1 1480453"/>
                <a:gd name="f21" fmla="*/ f17 1 888272"/>
                <a:gd name="f22" fmla="*/ 0 f18 1"/>
                <a:gd name="f23" fmla="*/ 88827 f17 1"/>
                <a:gd name="f24" fmla="*/ 88827 f18 1"/>
                <a:gd name="f25" fmla="*/ 0 f17 1"/>
                <a:gd name="f26" fmla="*/ 1391626 f18 1"/>
                <a:gd name="f27" fmla="*/ 1480453 f18 1"/>
                <a:gd name="f28" fmla="*/ 799445 f17 1"/>
                <a:gd name="f29" fmla="*/ 888272 f17 1"/>
                <a:gd name="f30" fmla="*/ f19 1 f2"/>
                <a:gd name="f31" fmla="*/ f22 1 1480453"/>
                <a:gd name="f32" fmla="*/ f23 1 888272"/>
                <a:gd name="f33" fmla="*/ f24 1 1480453"/>
                <a:gd name="f34" fmla="*/ f25 1 888272"/>
                <a:gd name="f35" fmla="*/ f26 1 1480453"/>
                <a:gd name="f36" fmla="*/ f27 1 1480453"/>
                <a:gd name="f37" fmla="*/ f28 1 888272"/>
                <a:gd name="f38" fmla="*/ f29 1 888272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1480453" h="888272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75547" tIns="75547" rIns="75547" bIns="75547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500"/>
                </a:spcAft>
              </a:pPr>
              <a:r>
                <a:rPr lang="en-GB" sz="1300" kern="1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Product flyers at event site 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9C43118-5807-4A9F-99CE-ADB99E1D3C73}"/>
                </a:ext>
              </a:extLst>
            </p:cNvPr>
            <p:cNvSpPr/>
            <p:nvPr/>
          </p:nvSpPr>
          <p:spPr>
            <a:xfrm>
              <a:off x="4701927" y="1018550"/>
              <a:ext cx="367149" cy="31385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13856"/>
                <a:gd name="f7" fmla="val 367152"/>
                <a:gd name="f8" fmla="val 251085"/>
                <a:gd name="f9" fmla="val 183576"/>
                <a:gd name="f10" fmla="val 156928"/>
                <a:gd name="f11" fmla="val 62771"/>
                <a:gd name="f12" fmla="+- 0 0 -90"/>
                <a:gd name="f13" fmla="*/ f3 1 313856"/>
                <a:gd name="f14" fmla="*/ f4 1 367152"/>
                <a:gd name="f15" fmla="+- f7 0 f5"/>
                <a:gd name="f16" fmla="+- f6 0 f5"/>
                <a:gd name="f17" fmla="*/ f12 f0 1"/>
                <a:gd name="f18" fmla="*/ f16 1 313856"/>
                <a:gd name="f19" fmla="*/ f15 1 367152"/>
                <a:gd name="f20" fmla="*/ 0 f16 1"/>
                <a:gd name="f21" fmla="*/ 73430 f15 1"/>
                <a:gd name="f22" fmla="*/ 156928 f16 1"/>
                <a:gd name="f23" fmla="*/ 0 f15 1"/>
                <a:gd name="f24" fmla="*/ 313856 f16 1"/>
                <a:gd name="f25" fmla="*/ 183576 f15 1"/>
                <a:gd name="f26" fmla="*/ 367152 f15 1"/>
                <a:gd name="f27" fmla="*/ 293722 f15 1"/>
                <a:gd name="f28" fmla="*/ f17 1 f2"/>
                <a:gd name="f29" fmla="*/ f20 1 313856"/>
                <a:gd name="f30" fmla="*/ f21 1 367152"/>
                <a:gd name="f31" fmla="*/ f22 1 313856"/>
                <a:gd name="f32" fmla="*/ f23 1 367152"/>
                <a:gd name="f33" fmla="*/ f24 1 313856"/>
                <a:gd name="f34" fmla="*/ f25 1 367152"/>
                <a:gd name="f35" fmla="*/ f26 1 367152"/>
                <a:gd name="f36" fmla="*/ f27 1 367152"/>
                <a:gd name="f37" fmla="*/ f5 1 f18"/>
                <a:gd name="f38" fmla="*/ f6 1 f18"/>
                <a:gd name="f39" fmla="*/ f5 1 f19"/>
                <a:gd name="f40" fmla="*/ f7 1 f19"/>
                <a:gd name="f41" fmla="+- f28 0 f1"/>
                <a:gd name="f42" fmla="*/ f29 1 f18"/>
                <a:gd name="f43" fmla="*/ f30 1 f19"/>
                <a:gd name="f44" fmla="*/ f31 1 f18"/>
                <a:gd name="f45" fmla="*/ f32 1 f19"/>
                <a:gd name="f46" fmla="*/ f33 1 f18"/>
                <a:gd name="f47" fmla="*/ f34 1 f19"/>
                <a:gd name="f48" fmla="*/ f35 1 f19"/>
                <a:gd name="f49" fmla="*/ f36 1 f19"/>
                <a:gd name="f50" fmla="*/ f37 f13 1"/>
                <a:gd name="f51" fmla="*/ f38 f13 1"/>
                <a:gd name="f52" fmla="*/ f40 f14 1"/>
                <a:gd name="f53" fmla="*/ f39 f14 1"/>
                <a:gd name="f54" fmla="*/ f42 f13 1"/>
                <a:gd name="f55" fmla="*/ f43 f14 1"/>
                <a:gd name="f56" fmla="*/ f44 f13 1"/>
                <a:gd name="f57" fmla="*/ f45 f14 1"/>
                <a:gd name="f58" fmla="*/ f46 f13 1"/>
                <a:gd name="f59" fmla="*/ f47 f14 1"/>
                <a:gd name="f60" fmla="*/ f48 f14 1"/>
                <a:gd name="f61" fmla="*/ f49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4" y="f55"/>
                </a:cxn>
                <a:cxn ang="f41">
                  <a:pos x="f56" y="f55"/>
                </a:cxn>
                <a:cxn ang="f41">
                  <a:pos x="f56" y="f57"/>
                </a:cxn>
                <a:cxn ang="f41">
                  <a:pos x="f58" y="f59"/>
                </a:cxn>
                <a:cxn ang="f41">
                  <a:pos x="f56" y="f60"/>
                </a:cxn>
                <a:cxn ang="f41">
                  <a:pos x="f56" y="f61"/>
                </a:cxn>
                <a:cxn ang="f41">
                  <a:pos x="f54" y="f61"/>
                </a:cxn>
                <a:cxn ang="f41">
                  <a:pos x="f54" y="f55"/>
                </a:cxn>
              </a:cxnLst>
              <a:rect l="f50" t="f53" r="f51" b="f52"/>
              <a:pathLst>
                <a:path w="313856" h="367152">
                  <a:moveTo>
                    <a:pt x="f8" y="f5"/>
                  </a:moveTo>
                  <a:lnTo>
                    <a:pt x="f8" y="f9"/>
                  </a:lnTo>
                  <a:lnTo>
                    <a:pt x="f6" y="f9"/>
                  </a:lnTo>
                  <a:lnTo>
                    <a:pt x="f10" y="f7"/>
                  </a:lnTo>
                  <a:lnTo>
                    <a:pt x="f5" y="f9"/>
                  </a:lnTo>
                  <a:lnTo>
                    <a:pt x="f11" y="f9"/>
                  </a:lnTo>
                  <a:lnTo>
                    <a:pt x="f11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AAAAAA"/>
            </a:solidFill>
            <a:ln cap="flat">
              <a:noFill/>
              <a:prstDash val="solid"/>
            </a:ln>
          </p:spPr>
          <p:txBody>
            <a:bodyPr vert="horz" wrap="square" lIns="73435" tIns="0" rIns="73426" bIns="94155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500"/>
                </a:spcAft>
              </a:pPr>
              <a:r>
                <a:rPr lang="en-GB" sz="1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34E2503-C27F-4FDC-8122-C0876124AE74}"/>
                </a:ext>
              </a:extLst>
            </p:cNvPr>
            <p:cNvSpPr/>
            <p:nvPr/>
          </p:nvSpPr>
          <p:spPr>
            <a:xfrm>
              <a:off x="4145276" y="1480450"/>
              <a:ext cx="1480450" cy="88827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80453"/>
                <a:gd name="f7" fmla="val 888272"/>
                <a:gd name="f8" fmla="val 88827"/>
                <a:gd name="f9" fmla="val 39769"/>
                <a:gd name="f10" fmla="val 1391626"/>
                <a:gd name="f11" fmla="val 1440684"/>
                <a:gd name="f12" fmla="val 799445"/>
                <a:gd name="f13" fmla="val 848503"/>
                <a:gd name="f14" fmla="+- 0 0 -90"/>
                <a:gd name="f15" fmla="*/ f3 1 1480453"/>
                <a:gd name="f16" fmla="*/ f4 1 888272"/>
                <a:gd name="f17" fmla="+- f7 0 f5"/>
                <a:gd name="f18" fmla="+- f6 0 f5"/>
                <a:gd name="f19" fmla="*/ f14 f0 1"/>
                <a:gd name="f20" fmla="*/ f18 1 1480453"/>
                <a:gd name="f21" fmla="*/ f17 1 888272"/>
                <a:gd name="f22" fmla="*/ 0 f18 1"/>
                <a:gd name="f23" fmla="*/ 88827 f17 1"/>
                <a:gd name="f24" fmla="*/ 88827 f18 1"/>
                <a:gd name="f25" fmla="*/ 0 f17 1"/>
                <a:gd name="f26" fmla="*/ 1391626 f18 1"/>
                <a:gd name="f27" fmla="*/ 1480453 f18 1"/>
                <a:gd name="f28" fmla="*/ 799445 f17 1"/>
                <a:gd name="f29" fmla="*/ 888272 f17 1"/>
                <a:gd name="f30" fmla="*/ f19 1 f2"/>
                <a:gd name="f31" fmla="*/ f22 1 1480453"/>
                <a:gd name="f32" fmla="*/ f23 1 888272"/>
                <a:gd name="f33" fmla="*/ f24 1 1480453"/>
                <a:gd name="f34" fmla="*/ f25 1 888272"/>
                <a:gd name="f35" fmla="*/ f26 1 1480453"/>
                <a:gd name="f36" fmla="*/ f27 1 1480453"/>
                <a:gd name="f37" fmla="*/ f28 1 888272"/>
                <a:gd name="f38" fmla="*/ f29 1 888272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1480453" h="888272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75547" tIns="75547" rIns="75547" bIns="75547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500"/>
                </a:spcAft>
              </a:pPr>
              <a:r>
                <a:rPr lang="en-GB" sz="1300" kern="1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Banners displayed at event site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2704B21-24E3-4D25-8778-9EB294A70972}"/>
                </a:ext>
              </a:extLst>
            </p:cNvPr>
            <p:cNvSpPr/>
            <p:nvPr/>
          </p:nvSpPr>
          <p:spPr>
            <a:xfrm>
              <a:off x="3701134" y="1741017"/>
              <a:ext cx="313858" cy="36714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13856"/>
                <a:gd name="f7" fmla="val 367152"/>
                <a:gd name="f8" fmla="val 293722"/>
                <a:gd name="f9" fmla="val 156928"/>
                <a:gd name="f10" fmla="val 183576"/>
                <a:gd name="f11" fmla="val 73430"/>
                <a:gd name="f12" fmla="+- 0 0 -90"/>
                <a:gd name="f13" fmla="*/ f3 1 313856"/>
                <a:gd name="f14" fmla="*/ f4 1 367152"/>
                <a:gd name="f15" fmla="+- f7 0 f5"/>
                <a:gd name="f16" fmla="+- f6 0 f5"/>
                <a:gd name="f17" fmla="*/ f12 f0 1"/>
                <a:gd name="f18" fmla="*/ f16 1 313856"/>
                <a:gd name="f19" fmla="*/ f15 1 367152"/>
                <a:gd name="f20" fmla="*/ 0 f16 1"/>
                <a:gd name="f21" fmla="*/ 73430 f15 1"/>
                <a:gd name="f22" fmla="*/ 156928 f16 1"/>
                <a:gd name="f23" fmla="*/ 0 f15 1"/>
                <a:gd name="f24" fmla="*/ 313856 f16 1"/>
                <a:gd name="f25" fmla="*/ 183576 f15 1"/>
                <a:gd name="f26" fmla="*/ 367152 f15 1"/>
                <a:gd name="f27" fmla="*/ 293722 f15 1"/>
                <a:gd name="f28" fmla="*/ f17 1 f2"/>
                <a:gd name="f29" fmla="*/ f20 1 313856"/>
                <a:gd name="f30" fmla="*/ f21 1 367152"/>
                <a:gd name="f31" fmla="*/ f22 1 313856"/>
                <a:gd name="f32" fmla="*/ f23 1 367152"/>
                <a:gd name="f33" fmla="*/ f24 1 313856"/>
                <a:gd name="f34" fmla="*/ f25 1 367152"/>
                <a:gd name="f35" fmla="*/ f26 1 367152"/>
                <a:gd name="f36" fmla="*/ f27 1 367152"/>
                <a:gd name="f37" fmla="*/ f5 1 f18"/>
                <a:gd name="f38" fmla="*/ f6 1 f18"/>
                <a:gd name="f39" fmla="*/ f5 1 f19"/>
                <a:gd name="f40" fmla="*/ f7 1 f19"/>
                <a:gd name="f41" fmla="+- f28 0 f1"/>
                <a:gd name="f42" fmla="*/ f29 1 f18"/>
                <a:gd name="f43" fmla="*/ f30 1 f19"/>
                <a:gd name="f44" fmla="*/ f31 1 f18"/>
                <a:gd name="f45" fmla="*/ f32 1 f19"/>
                <a:gd name="f46" fmla="*/ f33 1 f18"/>
                <a:gd name="f47" fmla="*/ f34 1 f19"/>
                <a:gd name="f48" fmla="*/ f35 1 f19"/>
                <a:gd name="f49" fmla="*/ f36 1 f19"/>
                <a:gd name="f50" fmla="*/ f37 f13 1"/>
                <a:gd name="f51" fmla="*/ f38 f13 1"/>
                <a:gd name="f52" fmla="*/ f40 f14 1"/>
                <a:gd name="f53" fmla="*/ f39 f14 1"/>
                <a:gd name="f54" fmla="*/ f42 f13 1"/>
                <a:gd name="f55" fmla="*/ f43 f14 1"/>
                <a:gd name="f56" fmla="*/ f44 f13 1"/>
                <a:gd name="f57" fmla="*/ f45 f14 1"/>
                <a:gd name="f58" fmla="*/ f46 f13 1"/>
                <a:gd name="f59" fmla="*/ f47 f14 1"/>
                <a:gd name="f60" fmla="*/ f48 f14 1"/>
                <a:gd name="f61" fmla="*/ f49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4" y="f55"/>
                </a:cxn>
                <a:cxn ang="f41">
                  <a:pos x="f56" y="f55"/>
                </a:cxn>
                <a:cxn ang="f41">
                  <a:pos x="f56" y="f57"/>
                </a:cxn>
                <a:cxn ang="f41">
                  <a:pos x="f58" y="f59"/>
                </a:cxn>
                <a:cxn ang="f41">
                  <a:pos x="f56" y="f60"/>
                </a:cxn>
                <a:cxn ang="f41">
                  <a:pos x="f56" y="f61"/>
                </a:cxn>
                <a:cxn ang="f41">
                  <a:pos x="f54" y="f61"/>
                </a:cxn>
                <a:cxn ang="f41">
                  <a:pos x="f54" y="f55"/>
                </a:cxn>
              </a:cxnLst>
              <a:rect l="f50" t="f53" r="f51" b="f52"/>
              <a:pathLst>
                <a:path w="313856" h="367152">
                  <a:moveTo>
                    <a:pt x="f6" y="f8"/>
                  </a:moveTo>
                  <a:lnTo>
                    <a:pt x="f9" y="f8"/>
                  </a:lnTo>
                  <a:lnTo>
                    <a:pt x="f9" y="f7"/>
                  </a:lnTo>
                  <a:lnTo>
                    <a:pt x="f5" y="f10"/>
                  </a:lnTo>
                  <a:lnTo>
                    <a:pt x="f9" y="f5"/>
                  </a:lnTo>
                  <a:lnTo>
                    <a:pt x="f9" y="f11"/>
                  </a:lnTo>
                  <a:lnTo>
                    <a:pt x="f6" y="f11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AAAAAA"/>
            </a:solidFill>
            <a:ln cap="flat">
              <a:noFill/>
              <a:prstDash val="solid"/>
            </a:ln>
          </p:spPr>
          <p:txBody>
            <a:bodyPr vert="horz" wrap="square" lIns="94155" tIns="73426" rIns="0" bIns="73426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500"/>
                </a:spcAft>
              </a:pPr>
              <a:r>
                <a:rPr lang="en-GB" sz="1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DA86A11-3E26-4A8C-BC54-B059EB0C4693}"/>
                </a:ext>
              </a:extLst>
            </p:cNvPr>
            <p:cNvSpPr/>
            <p:nvPr/>
          </p:nvSpPr>
          <p:spPr>
            <a:xfrm>
              <a:off x="2072643" y="1480450"/>
              <a:ext cx="1480450" cy="88827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80453"/>
                <a:gd name="f7" fmla="val 888272"/>
                <a:gd name="f8" fmla="val 88827"/>
                <a:gd name="f9" fmla="val 39769"/>
                <a:gd name="f10" fmla="val 1391626"/>
                <a:gd name="f11" fmla="val 1440684"/>
                <a:gd name="f12" fmla="val 799445"/>
                <a:gd name="f13" fmla="val 848503"/>
                <a:gd name="f14" fmla="+- 0 0 -90"/>
                <a:gd name="f15" fmla="*/ f3 1 1480453"/>
                <a:gd name="f16" fmla="*/ f4 1 888272"/>
                <a:gd name="f17" fmla="+- f7 0 f5"/>
                <a:gd name="f18" fmla="+- f6 0 f5"/>
                <a:gd name="f19" fmla="*/ f14 f0 1"/>
                <a:gd name="f20" fmla="*/ f18 1 1480453"/>
                <a:gd name="f21" fmla="*/ f17 1 888272"/>
                <a:gd name="f22" fmla="*/ 0 f18 1"/>
                <a:gd name="f23" fmla="*/ 88827 f17 1"/>
                <a:gd name="f24" fmla="*/ 88827 f18 1"/>
                <a:gd name="f25" fmla="*/ 0 f17 1"/>
                <a:gd name="f26" fmla="*/ 1391626 f18 1"/>
                <a:gd name="f27" fmla="*/ 1480453 f18 1"/>
                <a:gd name="f28" fmla="*/ 799445 f17 1"/>
                <a:gd name="f29" fmla="*/ 888272 f17 1"/>
                <a:gd name="f30" fmla="*/ f19 1 f2"/>
                <a:gd name="f31" fmla="*/ f22 1 1480453"/>
                <a:gd name="f32" fmla="*/ f23 1 888272"/>
                <a:gd name="f33" fmla="*/ f24 1 1480453"/>
                <a:gd name="f34" fmla="*/ f25 1 888272"/>
                <a:gd name="f35" fmla="*/ f26 1 1480453"/>
                <a:gd name="f36" fmla="*/ f27 1 1480453"/>
                <a:gd name="f37" fmla="*/ f28 1 888272"/>
                <a:gd name="f38" fmla="*/ f29 1 888272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1480453" h="888272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75547" tIns="75547" rIns="75547" bIns="75547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500"/>
                </a:spcAft>
              </a:pPr>
              <a:r>
                <a:rPr lang="en-GB" sz="1300" kern="1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Online advertising of company logo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60DCF5-392B-4A20-8CC2-522F3499398C}"/>
                </a:ext>
              </a:extLst>
            </p:cNvPr>
            <p:cNvSpPr/>
            <p:nvPr/>
          </p:nvSpPr>
          <p:spPr>
            <a:xfrm>
              <a:off x="1628500" y="1741008"/>
              <a:ext cx="313858" cy="36714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13856"/>
                <a:gd name="f7" fmla="val 367152"/>
                <a:gd name="f8" fmla="val 293722"/>
                <a:gd name="f9" fmla="val 156928"/>
                <a:gd name="f10" fmla="val 183576"/>
                <a:gd name="f11" fmla="val 73430"/>
                <a:gd name="f12" fmla="+- 0 0 -90"/>
                <a:gd name="f13" fmla="*/ f3 1 313856"/>
                <a:gd name="f14" fmla="*/ f4 1 367152"/>
                <a:gd name="f15" fmla="+- f7 0 f5"/>
                <a:gd name="f16" fmla="+- f6 0 f5"/>
                <a:gd name="f17" fmla="*/ f12 f0 1"/>
                <a:gd name="f18" fmla="*/ f16 1 313856"/>
                <a:gd name="f19" fmla="*/ f15 1 367152"/>
                <a:gd name="f20" fmla="*/ 0 f16 1"/>
                <a:gd name="f21" fmla="*/ 73430 f15 1"/>
                <a:gd name="f22" fmla="*/ 156928 f16 1"/>
                <a:gd name="f23" fmla="*/ 0 f15 1"/>
                <a:gd name="f24" fmla="*/ 313856 f16 1"/>
                <a:gd name="f25" fmla="*/ 183576 f15 1"/>
                <a:gd name="f26" fmla="*/ 367152 f15 1"/>
                <a:gd name="f27" fmla="*/ 293722 f15 1"/>
                <a:gd name="f28" fmla="*/ f17 1 f2"/>
                <a:gd name="f29" fmla="*/ f20 1 313856"/>
                <a:gd name="f30" fmla="*/ f21 1 367152"/>
                <a:gd name="f31" fmla="*/ f22 1 313856"/>
                <a:gd name="f32" fmla="*/ f23 1 367152"/>
                <a:gd name="f33" fmla="*/ f24 1 313856"/>
                <a:gd name="f34" fmla="*/ f25 1 367152"/>
                <a:gd name="f35" fmla="*/ f26 1 367152"/>
                <a:gd name="f36" fmla="*/ f27 1 367152"/>
                <a:gd name="f37" fmla="*/ f5 1 f18"/>
                <a:gd name="f38" fmla="*/ f6 1 f18"/>
                <a:gd name="f39" fmla="*/ f5 1 f19"/>
                <a:gd name="f40" fmla="*/ f7 1 f19"/>
                <a:gd name="f41" fmla="+- f28 0 f1"/>
                <a:gd name="f42" fmla="*/ f29 1 f18"/>
                <a:gd name="f43" fmla="*/ f30 1 f19"/>
                <a:gd name="f44" fmla="*/ f31 1 f18"/>
                <a:gd name="f45" fmla="*/ f32 1 f19"/>
                <a:gd name="f46" fmla="*/ f33 1 f18"/>
                <a:gd name="f47" fmla="*/ f34 1 f19"/>
                <a:gd name="f48" fmla="*/ f35 1 f19"/>
                <a:gd name="f49" fmla="*/ f36 1 f19"/>
                <a:gd name="f50" fmla="*/ f37 f13 1"/>
                <a:gd name="f51" fmla="*/ f38 f13 1"/>
                <a:gd name="f52" fmla="*/ f40 f14 1"/>
                <a:gd name="f53" fmla="*/ f39 f14 1"/>
                <a:gd name="f54" fmla="*/ f42 f13 1"/>
                <a:gd name="f55" fmla="*/ f43 f14 1"/>
                <a:gd name="f56" fmla="*/ f44 f13 1"/>
                <a:gd name="f57" fmla="*/ f45 f14 1"/>
                <a:gd name="f58" fmla="*/ f46 f13 1"/>
                <a:gd name="f59" fmla="*/ f47 f14 1"/>
                <a:gd name="f60" fmla="*/ f48 f14 1"/>
                <a:gd name="f61" fmla="*/ f49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4" y="f55"/>
                </a:cxn>
                <a:cxn ang="f41">
                  <a:pos x="f56" y="f55"/>
                </a:cxn>
                <a:cxn ang="f41">
                  <a:pos x="f56" y="f57"/>
                </a:cxn>
                <a:cxn ang="f41">
                  <a:pos x="f58" y="f59"/>
                </a:cxn>
                <a:cxn ang="f41">
                  <a:pos x="f56" y="f60"/>
                </a:cxn>
                <a:cxn ang="f41">
                  <a:pos x="f56" y="f61"/>
                </a:cxn>
                <a:cxn ang="f41">
                  <a:pos x="f54" y="f61"/>
                </a:cxn>
                <a:cxn ang="f41">
                  <a:pos x="f54" y="f55"/>
                </a:cxn>
              </a:cxnLst>
              <a:rect l="f50" t="f53" r="f51" b="f52"/>
              <a:pathLst>
                <a:path w="313856" h="367152">
                  <a:moveTo>
                    <a:pt x="f6" y="f8"/>
                  </a:moveTo>
                  <a:lnTo>
                    <a:pt x="f9" y="f8"/>
                  </a:lnTo>
                  <a:lnTo>
                    <a:pt x="f9" y="f7"/>
                  </a:lnTo>
                  <a:lnTo>
                    <a:pt x="f5" y="f10"/>
                  </a:lnTo>
                  <a:lnTo>
                    <a:pt x="f9" y="f5"/>
                  </a:lnTo>
                  <a:lnTo>
                    <a:pt x="f9" y="f11"/>
                  </a:lnTo>
                  <a:lnTo>
                    <a:pt x="f6" y="f11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AAAAAA"/>
            </a:solidFill>
            <a:ln cap="flat">
              <a:noFill/>
              <a:prstDash val="solid"/>
            </a:ln>
          </p:spPr>
          <p:txBody>
            <a:bodyPr vert="horz" wrap="square" lIns="94155" tIns="73435" rIns="0" bIns="73426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500"/>
                </a:spcAft>
              </a:pPr>
              <a:r>
                <a:rPr lang="en-GB" sz="1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F2A0F23-84E7-4D0F-97FD-C0A599B7CC17}"/>
                </a:ext>
              </a:extLst>
            </p:cNvPr>
            <p:cNvSpPr/>
            <p:nvPr/>
          </p:nvSpPr>
          <p:spPr>
            <a:xfrm>
              <a:off x="0" y="1480450"/>
              <a:ext cx="1480450" cy="88827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80453"/>
                <a:gd name="f7" fmla="val 888272"/>
                <a:gd name="f8" fmla="val 88827"/>
                <a:gd name="f9" fmla="val 39769"/>
                <a:gd name="f10" fmla="val 1391626"/>
                <a:gd name="f11" fmla="val 1440684"/>
                <a:gd name="f12" fmla="val 799445"/>
                <a:gd name="f13" fmla="val 848503"/>
                <a:gd name="f14" fmla="+- 0 0 -90"/>
                <a:gd name="f15" fmla="*/ f3 1 1480453"/>
                <a:gd name="f16" fmla="*/ f4 1 888272"/>
                <a:gd name="f17" fmla="+- f7 0 f5"/>
                <a:gd name="f18" fmla="+- f6 0 f5"/>
                <a:gd name="f19" fmla="*/ f14 f0 1"/>
                <a:gd name="f20" fmla="*/ f18 1 1480453"/>
                <a:gd name="f21" fmla="*/ f17 1 888272"/>
                <a:gd name="f22" fmla="*/ 0 f18 1"/>
                <a:gd name="f23" fmla="*/ 88827 f17 1"/>
                <a:gd name="f24" fmla="*/ 88827 f18 1"/>
                <a:gd name="f25" fmla="*/ 0 f17 1"/>
                <a:gd name="f26" fmla="*/ 1391626 f18 1"/>
                <a:gd name="f27" fmla="*/ 1480453 f18 1"/>
                <a:gd name="f28" fmla="*/ 799445 f17 1"/>
                <a:gd name="f29" fmla="*/ 888272 f17 1"/>
                <a:gd name="f30" fmla="*/ f19 1 f2"/>
                <a:gd name="f31" fmla="*/ f22 1 1480453"/>
                <a:gd name="f32" fmla="*/ f23 1 888272"/>
                <a:gd name="f33" fmla="*/ f24 1 1480453"/>
                <a:gd name="f34" fmla="*/ f25 1 888272"/>
                <a:gd name="f35" fmla="*/ f26 1 1480453"/>
                <a:gd name="f36" fmla="*/ f27 1 1480453"/>
                <a:gd name="f37" fmla="*/ f28 1 888272"/>
                <a:gd name="f38" fmla="*/ f29 1 888272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1480453" h="888272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12701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75547" tIns="75547" rIns="75547" bIns="75547" anchor="ctr" anchorCtr="1" compatLnSpc="0">
              <a:noAutofit/>
            </a:bodyPr>
            <a:lstStyle/>
            <a:p>
              <a:pPr algn="ctr" fontAlgn="auto">
                <a:lnSpc>
                  <a:spcPct val="90000"/>
                </a:lnSpc>
                <a:spcAft>
                  <a:spcPts val="500"/>
                </a:spcAft>
              </a:pPr>
              <a:r>
                <a:rPr lang="en-GB" sz="1300" kern="15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Mention during the event opening and closing speeches </a:t>
              </a:r>
              <a:endPara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2936370"/>
      </p:ext>
    </p:extLst>
  </p:cSld>
  <p:clrMapOvr>
    <a:masterClrMapping/>
  </p:clrMapOvr>
</p:sld>
</file>

<file path=ppt/theme/theme1.xml><?xml version="1.0" encoding="utf-8"?>
<a:theme xmlns:a="http://schemas.openxmlformats.org/drawingml/2006/main" name="SAGE Theme">
  <a:themeElements>
    <a:clrScheme name="Custom 1">
      <a:dk1>
        <a:srgbClr val="FFFFFF"/>
      </a:dk1>
      <a:lt1>
        <a:srgbClr val="000000"/>
      </a:lt1>
      <a:dk2>
        <a:srgbClr val="002395"/>
      </a:dk2>
      <a:lt2>
        <a:srgbClr val="D5DFFF"/>
      </a:lt2>
      <a:accent1>
        <a:srgbClr val="345FB7"/>
      </a:accent1>
      <a:accent2>
        <a:srgbClr val="5DB2E4"/>
      </a:accent2>
      <a:accent3>
        <a:srgbClr val="6BC1B6"/>
      </a:accent3>
      <a:accent4>
        <a:srgbClr val="9074AD"/>
      </a:accent4>
      <a:accent5>
        <a:srgbClr val="DA4B5F"/>
      </a:accent5>
      <a:accent6>
        <a:srgbClr val="EC6608"/>
      </a:accent6>
      <a:hlink>
        <a:srgbClr val="002395"/>
      </a:hlink>
      <a:folHlink>
        <a:srgbClr val="00239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SAGE Theme">
  <a:themeElements>
    <a:clrScheme name="Custom 1">
      <a:dk1>
        <a:srgbClr val="FFFFFF"/>
      </a:dk1>
      <a:lt1>
        <a:srgbClr val="000000"/>
      </a:lt1>
      <a:dk2>
        <a:srgbClr val="002395"/>
      </a:dk2>
      <a:lt2>
        <a:srgbClr val="D5DFFF"/>
      </a:lt2>
      <a:accent1>
        <a:srgbClr val="345FB7"/>
      </a:accent1>
      <a:accent2>
        <a:srgbClr val="5DB2E4"/>
      </a:accent2>
      <a:accent3>
        <a:srgbClr val="6BC1B6"/>
      </a:accent3>
      <a:accent4>
        <a:srgbClr val="9074AD"/>
      </a:accent4>
      <a:accent5>
        <a:srgbClr val="DA4B5F"/>
      </a:accent5>
      <a:accent6>
        <a:srgbClr val="EC6608"/>
      </a:accent6>
      <a:hlink>
        <a:srgbClr val="002395"/>
      </a:hlink>
      <a:folHlink>
        <a:srgbClr val="00239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solidFill>
              <a:schemeClr val="bg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4A866D6CBA6E49A75EC427157B067F" ma:contentTypeVersion="8" ma:contentTypeDescription="Create a new document." ma:contentTypeScope="" ma:versionID="d8748c0c68b2c5baa0668c05c9386063">
  <xsd:schema xmlns:xsd="http://www.w3.org/2001/XMLSchema" xmlns:xs="http://www.w3.org/2001/XMLSchema" xmlns:p="http://schemas.microsoft.com/office/2006/metadata/properties" xmlns:ns3="c8f33147-51ea-46f1-870b-2bd9db81f152" targetNamespace="http://schemas.microsoft.com/office/2006/metadata/properties" ma:root="true" ma:fieldsID="dcf9116e16dad2618c48662bc74f37a3" ns3:_="">
    <xsd:import namespace="c8f33147-51ea-46f1-870b-2bd9db81f15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f33147-51ea-46f1-870b-2bd9db81f1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42D37A-16B6-4393-88ED-0166824FD7B8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8f33147-51ea-46f1-870b-2bd9db81f15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2F15AEF-E572-4452-A77F-12AE0E9C69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f33147-51ea-46f1-870b-2bd9db81f1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21D17B-8FBD-461E-9F3D-5A875022D5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SAGE Theme</Template>
  <TotalTime>2023</TotalTime>
  <Words>1255</Words>
  <Application>Microsoft Office PowerPoint</Application>
  <PresentationFormat>On-screen Show (4:3)</PresentationFormat>
  <Paragraphs>126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Tahoma</vt:lpstr>
      <vt:lpstr>Times New Roman</vt:lpstr>
      <vt:lpstr>Times New Roman Bold</vt:lpstr>
      <vt:lpstr>Wingdings</vt:lpstr>
      <vt:lpstr>SAGE Theme</vt:lpstr>
      <vt:lpstr>1_SAGE Theme</vt:lpstr>
      <vt:lpstr>PowerPoint Presentation</vt:lpstr>
      <vt:lpstr>Chapter 09  Event Sponsorship   </vt:lpstr>
      <vt:lpstr>Role of the Event Sponsorship</vt:lpstr>
      <vt:lpstr>Role of the Event Sponsorship</vt:lpstr>
      <vt:lpstr>Benefits of Event Sponsorships </vt:lpstr>
      <vt:lpstr>Global Sponsorship Spending </vt:lpstr>
      <vt:lpstr>Impacts of Sponsorship Deals</vt:lpstr>
      <vt:lpstr>Large-Scale Sporting Deals</vt:lpstr>
      <vt:lpstr>Return for Sponsors for Sponsoring Events Deals </vt:lpstr>
      <vt:lpstr>Strategic Importance of Events Sponsorship</vt:lpstr>
      <vt:lpstr>Brand Sponsorship of Outdoor Festivals </vt:lpstr>
      <vt:lpstr>The Consumer Decision-making Process</vt:lpstr>
      <vt:lpstr>The Events Consumer and Segmentation</vt:lpstr>
      <vt:lpstr>The Events Marketing Mix </vt:lpstr>
      <vt:lpstr>Marketing Communications</vt:lpstr>
      <vt:lpstr>Specifying the Promotional Message </vt:lpstr>
      <vt:lpstr>Direct Marketing</vt:lpstr>
      <vt:lpstr>Online marketing</vt:lpstr>
      <vt:lpstr>Experiential Marketing </vt:lpstr>
      <vt:lpstr>Summary </vt:lpstr>
    </vt:vector>
  </TitlesOfParts>
  <Company>SAGE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Author Templates: PowerPoint Slides</dc:title>
  <dc:creator>Guyaz, Stephanie</dc:creator>
  <cp:lastModifiedBy>Sally North</cp:lastModifiedBy>
  <cp:revision>22</cp:revision>
  <dcterms:created xsi:type="dcterms:W3CDTF">2016-10-10T13:09:11Z</dcterms:created>
  <dcterms:modified xsi:type="dcterms:W3CDTF">2022-03-16T14:20:38Z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0x010100ED4A866D6CBA6E49A75EC427157B067F</vt:lpwstr>
  </property>
</Properties>
</file>